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mf" ContentType="image/x-wmf"/>
  <Default Extension="xlsx" ContentType="application/vnd.openxmlformats-officedocument.spreadsheetml.sheet"/>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5"/>
  </p:notesMasterIdLst>
  <p:handoutMasterIdLst>
    <p:handoutMasterId r:id="rId36"/>
  </p:handoutMasterIdLst>
  <p:sldIdLst>
    <p:sldId id="256" r:id="rId5"/>
    <p:sldId id="677" r:id="rId6"/>
    <p:sldId id="362" r:id="rId7"/>
    <p:sldId id="264" r:id="rId8"/>
    <p:sldId id="274" r:id="rId9"/>
    <p:sldId id="280" r:id="rId10"/>
    <p:sldId id="683" r:id="rId11"/>
    <p:sldId id="684" r:id="rId12"/>
    <p:sldId id="686" r:id="rId13"/>
    <p:sldId id="263" r:id="rId14"/>
    <p:sldId id="305" r:id="rId15"/>
    <p:sldId id="401" r:id="rId16"/>
    <p:sldId id="415" r:id="rId17"/>
    <p:sldId id="416" r:id="rId18"/>
    <p:sldId id="418" r:id="rId19"/>
    <p:sldId id="402" r:id="rId20"/>
    <p:sldId id="404" r:id="rId21"/>
    <p:sldId id="405" r:id="rId22"/>
    <p:sldId id="406" r:id="rId23"/>
    <p:sldId id="407" r:id="rId24"/>
    <p:sldId id="408" r:id="rId25"/>
    <p:sldId id="682" r:id="rId26"/>
    <p:sldId id="687" r:id="rId27"/>
    <p:sldId id="688" r:id="rId28"/>
    <p:sldId id="689" r:id="rId29"/>
    <p:sldId id="681" r:id="rId30"/>
    <p:sldId id="691" r:id="rId31"/>
    <p:sldId id="692" r:id="rId32"/>
    <p:sldId id="690" r:id="rId33"/>
    <p:sldId id="403" r:id="rId3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rosoft Office User" initials="MOU" lastIdx="15" clrIdx="0">
    <p:extLst>
      <p:ext uri="{19B8F6BF-5375-455C-9EA6-DF929625EA0E}">
        <p15:presenceInfo xmlns:p15="http://schemas.microsoft.com/office/powerpoint/2012/main" userId="Microsoft Office User" providerId="None"/>
      </p:ext>
    </p:extLst>
  </p:cmAuthor>
  <p:cmAuthor id="2" name="Marlous van Rossum-Willems" initials="MvRW" lastIdx="23" clrIdx="1">
    <p:extLst>
      <p:ext uri="{19B8F6BF-5375-455C-9EA6-DF929625EA0E}">
        <p15:presenceInfo xmlns:p15="http://schemas.microsoft.com/office/powerpoint/2012/main" userId="S::marlous@dietweebv.onmicrosoft.com::744de9d7-985c-47d3-ae2a-929b9bd79483" providerId="AD"/>
      </p:ext>
    </p:extLst>
  </p:cmAuthor>
  <p:cmAuthor id="3" name="CAV.nl" initials="CAV" lastIdx="27" clrIdx="2">
    <p:extLst>
      <p:ext uri="{19B8F6BF-5375-455C-9EA6-DF929625EA0E}">
        <p15:presenceInfo xmlns:p15="http://schemas.microsoft.com/office/powerpoint/2012/main" userId="CAV.nl"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EAEAEA"/>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69012ECD-51FC-41F1-AA8D-1B2483CD663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Stijl, licht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2833802-FEF1-4C79-8D5D-14CF1EAF98D9}" styleName="Stijl, licht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2D5ABB26-0587-4C30-8999-92F81FD0307C}" styleName="Geen stijl, gee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606" autoAdjust="0"/>
    <p:restoredTop sz="96189" autoAdjust="0"/>
  </p:normalViewPr>
  <p:slideViewPr>
    <p:cSldViewPr snapToGrid="0">
      <p:cViewPr varScale="1">
        <p:scale>
          <a:sx n="82" d="100"/>
          <a:sy n="82" d="100"/>
        </p:scale>
        <p:origin x="1570" y="77"/>
      </p:cViewPr>
      <p:guideLst/>
    </p:cSldViewPr>
  </p:slideViewPr>
  <p:outlineViewPr>
    <p:cViewPr>
      <p:scale>
        <a:sx n="33" d="100"/>
        <a:sy n="33" d="100"/>
      </p:scale>
      <p:origin x="0" y="-1212"/>
    </p:cViewPr>
  </p:outlineViewPr>
  <p:notesTextViewPr>
    <p:cViewPr>
      <p:scale>
        <a:sx n="1" d="1"/>
        <a:sy n="1" d="1"/>
      </p:scale>
      <p:origin x="0" y="0"/>
    </p:cViewPr>
  </p:notesTextViewPr>
  <p:sorterViewPr>
    <p:cViewPr>
      <p:scale>
        <a:sx n="90" d="100"/>
        <a:sy n="90" d="100"/>
      </p:scale>
      <p:origin x="0" y="0"/>
    </p:cViewPr>
  </p:sorterViewPr>
  <p:notesViewPr>
    <p:cSldViewPr snapToGrid="0">
      <p:cViewPr varScale="1">
        <p:scale>
          <a:sx n="88" d="100"/>
          <a:sy n="88" d="100"/>
        </p:scale>
        <p:origin x="4128" y="9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21" Type="http://schemas.openxmlformats.org/officeDocument/2006/relationships/slide" Target="slides/slide17.xml"/><Relationship Id="rId34" Type="http://schemas.openxmlformats.org/officeDocument/2006/relationships/slide" Target="slides/slide30.xml"/><Relationship Id="rId42"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reg Shone" userId="fe6c1f24-2bc5-4b38-a113-a8b5fb493bcb" providerId="ADAL" clId="{52480076-3A05-44CD-8D72-B81DB8AFFA48}"/>
    <pc:docChg chg="delSld">
      <pc:chgData name="Greg Shone" userId="fe6c1f24-2bc5-4b38-a113-a8b5fb493bcb" providerId="ADAL" clId="{52480076-3A05-44CD-8D72-B81DB8AFFA48}" dt="2025-11-13T16:22:14.889" v="0" actId="47"/>
      <pc:docMkLst>
        <pc:docMk/>
      </pc:docMkLst>
      <pc:sldChg chg="del">
        <pc:chgData name="Greg Shone" userId="fe6c1f24-2bc5-4b38-a113-a8b5fb493bcb" providerId="ADAL" clId="{52480076-3A05-44CD-8D72-B81DB8AFFA48}" dt="2025-11-13T16:22:14.889" v="0" actId="47"/>
        <pc:sldMkLst>
          <pc:docMk/>
          <pc:sldMk cId="3549285562" sldId="679"/>
        </pc:sldMkLst>
      </pc:sldChg>
      <pc:sldChg chg="del">
        <pc:chgData name="Greg Shone" userId="fe6c1f24-2bc5-4b38-a113-a8b5fb493bcb" providerId="ADAL" clId="{52480076-3A05-44CD-8D72-B81DB8AFFA48}" dt="2025-11-13T16:22:14.889" v="0" actId="47"/>
        <pc:sldMkLst>
          <pc:docMk/>
          <pc:sldMk cId="1917118105" sldId="680"/>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cap="none" spc="20" baseline="0">
                <a:solidFill>
                  <a:schemeClr val="dk1"/>
                </a:solidFill>
                <a:latin typeface="+mn-lt"/>
                <a:ea typeface="+mn-ea"/>
                <a:cs typeface="+mn-cs"/>
              </a:defRPr>
            </a:pPr>
            <a:r>
              <a:rPr lang="en-AU" sz="1600" dirty="0"/>
              <a:t>%</a:t>
            </a:r>
            <a:r>
              <a:rPr lang="en-AU" sz="1600" baseline="0" dirty="0"/>
              <a:t> with self-reported joint complaints</a:t>
            </a:r>
          </a:p>
        </c:rich>
      </c:tx>
      <c:overlay val="0"/>
      <c:spPr>
        <a:noFill/>
        <a:ln>
          <a:noFill/>
        </a:ln>
        <a:effectLst/>
      </c:spPr>
      <c:txPr>
        <a:bodyPr rot="0" spcFirstLastPara="1" vertOverflow="ellipsis" vert="horz" wrap="square" anchor="ctr" anchorCtr="1"/>
        <a:lstStyle/>
        <a:p>
          <a:pPr>
            <a:defRPr sz="1862" b="0" i="0" u="none" strike="noStrike" kern="1200" cap="none" spc="20" baseline="0">
              <a:solidFill>
                <a:schemeClr val="dk1"/>
              </a:solidFill>
              <a:latin typeface="+mn-lt"/>
              <a:ea typeface="+mn-ea"/>
              <a:cs typeface="+mn-cs"/>
            </a:defRPr>
          </a:pPr>
          <a:endParaRPr lang="nl-NL"/>
        </a:p>
      </c:txPr>
    </c:title>
    <c:autoTitleDeleted val="0"/>
    <c:plotArea>
      <c:layout>
        <c:manualLayout>
          <c:layoutTarget val="inner"/>
          <c:xMode val="edge"/>
          <c:yMode val="edge"/>
          <c:x val="2.6218941486717207E-2"/>
          <c:y val="0.14271983324984833"/>
          <c:w val="0.94756211702656556"/>
          <c:h val="0.65809083357450171"/>
        </c:manualLayout>
      </c:layout>
      <c:barChart>
        <c:barDir val="col"/>
        <c:grouping val="clustered"/>
        <c:varyColors val="0"/>
        <c:ser>
          <c:idx val="0"/>
          <c:order val="0"/>
          <c:tx>
            <c:strRef>
              <c:f>Blad1!$B$1</c:f>
              <c:strCache>
                <c:ptCount val="1"/>
                <c:pt idx="0">
                  <c:v>1970</c:v>
                </c:pt>
              </c:strCache>
            </c:strRef>
          </c:tx>
          <c:spPr>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9525" cap="flat" cmpd="sng" algn="ctr">
              <a:solidFill>
                <a:schemeClr val="accent1">
                  <a:shade val="95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solidFill>
                    <a:latin typeface="+mn-lt"/>
                    <a:ea typeface="+mn-ea"/>
                    <a:cs typeface="+mn-cs"/>
                  </a:defRPr>
                </a:pPr>
                <a:endParaRPr lang="nl-NL"/>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Blad1!$A$2:$A$5</c:f>
              <c:strCache>
                <c:ptCount val="4"/>
                <c:pt idx="0">
                  <c:v>0-16</c:v>
                </c:pt>
                <c:pt idx="1">
                  <c:v>17-25</c:v>
                </c:pt>
                <c:pt idx="2">
                  <c:v>26-40</c:v>
                </c:pt>
                <c:pt idx="3">
                  <c:v>&gt;40</c:v>
                </c:pt>
              </c:strCache>
            </c:strRef>
          </c:cat>
          <c:val>
            <c:numRef>
              <c:f>Blad1!$B$2:$B$5</c:f>
              <c:numCache>
                <c:formatCode>General</c:formatCode>
                <c:ptCount val="4"/>
                <c:pt idx="0">
                  <c:v>60</c:v>
                </c:pt>
                <c:pt idx="1">
                  <c:v>95</c:v>
                </c:pt>
                <c:pt idx="2">
                  <c:v>97</c:v>
                </c:pt>
                <c:pt idx="3">
                  <c:v>100</c:v>
                </c:pt>
              </c:numCache>
            </c:numRef>
          </c:val>
          <c:extLst>
            <c:ext xmlns:c16="http://schemas.microsoft.com/office/drawing/2014/chart" uri="{C3380CC4-5D6E-409C-BE32-E72D297353CC}">
              <c16:uniqueId val="{00000000-7B6F-44A2-9779-4F0E95543384}"/>
            </c:ext>
          </c:extLst>
        </c:ser>
        <c:ser>
          <c:idx val="1"/>
          <c:order val="1"/>
          <c:tx>
            <c:strRef>
              <c:f>Blad1!$C$1</c:f>
              <c:strCache>
                <c:ptCount val="1"/>
                <c:pt idx="0">
                  <c:v>2019</c:v>
                </c:pt>
              </c:strCache>
            </c:strRef>
          </c:tx>
          <c:spPr>
            <a:gradFill rotWithShape="1">
              <a:gsLst>
                <a:gs pos="0">
                  <a:schemeClr val="accent2">
                    <a:lumMod val="110000"/>
                    <a:satMod val="105000"/>
                    <a:tint val="67000"/>
                  </a:schemeClr>
                </a:gs>
                <a:gs pos="50000">
                  <a:schemeClr val="accent2">
                    <a:lumMod val="105000"/>
                    <a:satMod val="103000"/>
                    <a:tint val="73000"/>
                  </a:schemeClr>
                </a:gs>
                <a:gs pos="100000">
                  <a:schemeClr val="accent2">
                    <a:lumMod val="105000"/>
                    <a:satMod val="109000"/>
                    <a:tint val="81000"/>
                  </a:schemeClr>
                </a:gs>
              </a:gsLst>
              <a:lin ang="5400000" scaled="0"/>
            </a:gradFill>
            <a:ln w="9525" cap="flat" cmpd="sng" algn="ctr">
              <a:solidFill>
                <a:schemeClr val="accent2">
                  <a:shade val="95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solidFill>
                    <a:latin typeface="+mn-lt"/>
                    <a:ea typeface="+mn-ea"/>
                    <a:cs typeface="+mn-cs"/>
                  </a:defRPr>
                </a:pPr>
                <a:endParaRPr lang="nl-NL"/>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Blad1!$A$2:$A$5</c:f>
              <c:strCache>
                <c:ptCount val="4"/>
                <c:pt idx="0">
                  <c:v>0-16</c:v>
                </c:pt>
                <c:pt idx="1">
                  <c:v>17-25</c:v>
                </c:pt>
                <c:pt idx="2">
                  <c:v>26-40</c:v>
                </c:pt>
                <c:pt idx="3">
                  <c:v>&gt;40</c:v>
                </c:pt>
              </c:strCache>
            </c:strRef>
          </c:cat>
          <c:val>
            <c:numRef>
              <c:f>Blad1!$C$2:$C$5</c:f>
              <c:numCache>
                <c:formatCode>General</c:formatCode>
                <c:ptCount val="4"/>
                <c:pt idx="0">
                  <c:v>5</c:v>
                </c:pt>
                <c:pt idx="1">
                  <c:v>30</c:v>
                </c:pt>
                <c:pt idx="2">
                  <c:v>63</c:v>
                </c:pt>
                <c:pt idx="3">
                  <c:v>95</c:v>
                </c:pt>
              </c:numCache>
            </c:numRef>
          </c:val>
          <c:extLst>
            <c:ext xmlns:c16="http://schemas.microsoft.com/office/drawing/2014/chart" uri="{C3380CC4-5D6E-409C-BE32-E72D297353CC}">
              <c16:uniqueId val="{00000001-7B6F-44A2-9779-4F0E95543384}"/>
            </c:ext>
          </c:extLst>
        </c:ser>
        <c:dLbls>
          <c:dLblPos val="outEnd"/>
          <c:showLegendKey val="0"/>
          <c:showVal val="1"/>
          <c:showCatName val="0"/>
          <c:showSerName val="0"/>
          <c:showPercent val="0"/>
          <c:showBubbleSize val="0"/>
        </c:dLbls>
        <c:gapWidth val="161"/>
        <c:overlap val="-26"/>
        <c:axId val="-803617040"/>
        <c:axId val="-803606160"/>
      </c:barChart>
      <c:catAx>
        <c:axId val="-8036170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dk1"/>
                </a:solidFill>
                <a:latin typeface="+mn-lt"/>
                <a:ea typeface="+mn-ea"/>
                <a:cs typeface="+mn-cs"/>
              </a:defRPr>
            </a:pPr>
            <a:endParaRPr lang="nl-NL"/>
          </a:p>
        </c:txPr>
        <c:crossAx val="-803606160"/>
        <c:crosses val="autoZero"/>
        <c:auto val="1"/>
        <c:lblAlgn val="ctr"/>
        <c:lblOffset val="100"/>
        <c:noMultiLvlLbl val="0"/>
      </c:catAx>
      <c:valAx>
        <c:axId val="-803606160"/>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80361704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dk1"/>
              </a:solidFill>
              <a:latin typeface="+mn-lt"/>
              <a:ea typeface="+mn-ea"/>
              <a:cs typeface="+mn-cs"/>
            </a:defRPr>
          </a:pPr>
          <a:endParaRPr lang="nl-NL"/>
        </a:p>
      </c:txPr>
    </c:legend>
    <c:plotVisOnly val="1"/>
    <c:dispBlanksAs val="gap"/>
    <c:showDLblsOverMax val="0"/>
  </c:chart>
  <c:spPr>
    <a:solidFill>
      <a:schemeClr val="lt1"/>
    </a:solidFill>
    <a:ln w="12700" cap="flat" cmpd="sng" algn="ctr">
      <a:solidFill>
        <a:schemeClr val="accent5"/>
      </a:solidFill>
      <a:prstDash val="solid"/>
      <a:miter lim="800000"/>
    </a:ln>
    <a:effectLst/>
  </c:spPr>
  <c:txPr>
    <a:bodyPr/>
    <a:lstStyle/>
    <a:p>
      <a:pPr>
        <a:defRPr>
          <a:solidFill>
            <a:schemeClr val="dk1"/>
          </a:solidFill>
          <a:latin typeface="+mn-lt"/>
          <a:ea typeface="+mn-ea"/>
          <a:cs typeface="+mn-cs"/>
        </a:defRPr>
      </a:pPr>
      <a:endParaRPr lang="nl-NL"/>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6">
  <cs:axisTitle>
    <cs:lnRef idx="0"/>
    <cs:fillRef idx="0"/>
    <cs:effectRef idx="0"/>
    <cs:fontRef idx="minor">
      <a:schemeClr val="tx1">
        <a:lumMod val="50000"/>
        <a:lumOff val="50000"/>
      </a:schemeClr>
    </cs:fontRef>
    <cs:defRPr sz="1197"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862"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1197" kern="1200"/>
  </cs:valueAxis>
  <cs:wall>
    <cs:lnRef idx="0"/>
    <cs:fillRef idx="0"/>
    <cs:effectRef idx="0"/>
    <cs:fontRef idx="minor">
      <a:schemeClr val="dk1"/>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CAB8308-0B5F-4FD1-A22C-64E03B019B4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Date Placeholder 2">
            <a:extLst>
              <a:ext uri="{FF2B5EF4-FFF2-40B4-BE49-F238E27FC236}">
                <a16:creationId xmlns:a16="http://schemas.microsoft.com/office/drawing/2014/main" id="{CB20AD31-8954-4DA8-B0A3-0046B0627AA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7CF39EF-5AB7-4014-9F5F-EB58495B10D6}" type="datetimeFigureOut">
              <a:rPr lang="nl-NL" smtClean="0"/>
              <a:t>13-11-2025</a:t>
            </a:fld>
            <a:endParaRPr lang="nl-NL"/>
          </a:p>
        </p:txBody>
      </p:sp>
      <p:sp>
        <p:nvSpPr>
          <p:cNvPr id="4" name="Footer Placeholder 3">
            <a:extLst>
              <a:ext uri="{FF2B5EF4-FFF2-40B4-BE49-F238E27FC236}">
                <a16:creationId xmlns:a16="http://schemas.microsoft.com/office/drawing/2014/main" id="{C02A9E75-6852-4F54-A1DD-1CC8035FBBA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5" name="Slide Number Placeholder 4">
            <a:extLst>
              <a:ext uri="{FF2B5EF4-FFF2-40B4-BE49-F238E27FC236}">
                <a16:creationId xmlns:a16="http://schemas.microsoft.com/office/drawing/2014/main" id="{783D0F4D-BC9C-41E7-9255-73E652E6857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57A0ECC-5D03-407C-A91C-F8B708F00133}" type="slidenum">
              <a:rPr lang="nl-NL" smtClean="0"/>
              <a:t>‹#›</a:t>
            </a:fld>
            <a:endParaRPr lang="nl-NL"/>
          </a:p>
        </p:txBody>
      </p:sp>
    </p:spTree>
    <p:extLst>
      <p:ext uri="{BB962C8B-B14F-4D97-AF65-F5344CB8AC3E}">
        <p14:creationId xmlns:p14="http://schemas.microsoft.com/office/powerpoint/2010/main" val="108959380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C25E2B4-F42D-47E2-B7F2-6C135D6BFAE9}" type="datetimeFigureOut">
              <a:rPr lang="nl-NL" smtClean="0"/>
              <a:t>13-11-2025</a:t>
            </a:fld>
            <a:endParaRPr lang="nl-NL"/>
          </a:p>
        </p:txBody>
      </p:sp>
      <p:sp>
        <p:nvSpPr>
          <p:cNvPr id="4" name="Tijdelijke aanduiding voor dia-afbeelding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664705B-BA61-44C3-B827-071B55B257D1}" type="slidenum">
              <a:rPr lang="nl-NL" smtClean="0"/>
              <a:t>‹#›</a:t>
            </a:fld>
            <a:endParaRPr lang="nl-NL"/>
          </a:p>
        </p:txBody>
      </p:sp>
    </p:spTree>
    <p:extLst>
      <p:ext uri="{BB962C8B-B14F-4D97-AF65-F5344CB8AC3E}">
        <p14:creationId xmlns:p14="http://schemas.microsoft.com/office/powerpoint/2010/main" val="33554553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dirty="0"/>
              <a:t>In order to quantify the effect of the cumulative number of joint bleeds on the </a:t>
            </a:r>
            <a:r>
              <a:rPr lang="en-US" dirty="0" err="1"/>
              <a:t>Pettersson</a:t>
            </a:r>
            <a:r>
              <a:rPr lang="en-US" dirty="0"/>
              <a:t> score, a study was performed using 295 </a:t>
            </a:r>
            <a:r>
              <a:rPr lang="en-US" dirty="0" err="1"/>
              <a:t>Pettersson</a:t>
            </a:r>
            <a:r>
              <a:rPr lang="en-US" dirty="0"/>
              <a:t> scores obtained in 117 patients with severe haemophilia. The patients were born between 1965 and 1994, and had no history of inhibitors. The number of joint bleeds was determined annually from the entry in the clinic and onwards. The localization of bleeds was not assessed. The patients entered the clinic at a median age of 3.6 years, and received intermediate dose prophylaxis, starting at a median age of 5.3 years. Evaluation of 1643 treatment years showed a mean of 6.8 joint bleeds/year. </a:t>
            </a:r>
            <a:r>
              <a:rPr lang="en-US" dirty="0" err="1"/>
              <a:t>Pettersson</a:t>
            </a:r>
            <a:r>
              <a:rPr lang="en-US" dirty="0"/>
              <a:t> scores were obtained at a mean age of 15.9 years (range 1.7-32.9) and had a median value of 4 points (range 0-50).</a:t>
            </a:r>
          </a:p>
          <a:p>
            <a:r>
              <a:rPr lang="en-US" dirty="0"/>
              <a:t>The </a:t>
            </a:r>
            <a:r>
              <a:rPr lang="en-US" dirty="0" err="1"/>
              <a:t>Pettersson</a:t>
            </a:r>
            <a:r>
              <a:rPr lang="en-US" dirty="0"/>
              <a:t> scores began to rise after the age of 5 years and increased with one point for every 13 joint bleeds (95% confidence interval 11-15). No evidence was found of 'autonomous' progression of </a:t>
            </a:r>
            <a:r>
              <a:rPr lang="en-US" dirty="0" err="1"/>
              <a:t>Pettersson</a:t>
            </a:r>
            <a:r>
              <a:rPr lang="en-US" dirty="0"/>
              <a:t> scores, independent of bleeds.</a:t>
            </a:r>
            <a:endParaRPr lang="nl-NL" dirty="0"/>
          </a:p>
        </p:txBody>
      </p:sp>
      <p:sp>
        <p:nvSpPr>
          <p:cNvPr id="4" name="Tijdelijke aanduiding voor dianummer 3"/>
          <p:cNvSpPr>
            <a:spLocks noGrp="1"/>
          </p:cNvSpPr>
          <p:nvPr>
            <p:ph type="sldNum" sz="quarter" idx="10"/>
          </p:nvPr>
        </p:nvSpPr>
        <p:spPr/>
        <p:txBody>
          <a:bodyPr/>
          <a:lstStyle/>
          <a:p>
            <a:fld id="{E8EBE2E2-52C5-43E0-8AB0-5B85D09CC6C3}" type="slidenum">
              <a:rPr lang="nl-NL" smtClean="0"/>
              <a:t>4</a:t>
            </a:fld>
            <a:endParaRPr lang="nl-NL"/>
          </a:p>
        </p:txBody>
      </p:sp>
    </p:spTree>
    <p:extLst>
      <p:ext uri="{BB962C8B-B14F-4D97-AF65-F5344CB8AC3E}">
        <p14:creationId xmlns:p14="http://schemas.microsoft.com/office/powerpoint/2010/main" val="9387552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E8EBE2E2-52C5-43E0-8AB0-5B85D09CC6C3}" type="slidenum">
              <a:rPr lang="nl-NL" smtClean="0"/>
              <a:t>10</a:t>
            </a:fld>
            <a:endParaRPr lang="nl-NL"/>
          </a:p>
        </p:txBody>
      </p:sp>
    </p:spTree>
    <p:extLst>
      <p:ext uri="{BB962C8B-B14F-4D97-AF65-F5344CB8AC3E}">
        <p14:creationId xmlns:p14="http://schemas.microsoft.com/office/powerpoint/2010/main" val="82283950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0.JP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 Id="rId4" Type="http://schemas.openxmlformats.org/officeDocument/2006/relationships/image" Target="../media/image10.JP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0.JP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10.JPG"/><Relationship Id="rId5" Type="http://schemas.openxmlformats.org/officeDocument/2006/relationships/image" Target="../media/image14.svg"/><Relationship Id="rId4" Type="http://schemas.openxmlformats.org/officeDocument/2006/relationships/image" Target="../media/image13.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gif"/><Relationship Id="rId7" Type="http://schemas.openxmlformats.org/officeDocument/2006/relationships/image" Target="../media/image10.JPG"/><Relationship Id="rId2" Type="http://schemas.openxmlformats.org/officeDocument/2006/relationships/image" Target="../media/image3.gif"/><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gif"/></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gif"/><Relationship Id="rId7" Type="http://schemas.openxmlformats.org/officeDocument/2006/relationships/image" Target="../media/image10.JPG"/><Relationship Id="rId2" Type="http://schemas.openxmlformats.org/officeDocument/2006/relationships/image" Target="../media/image3.gif"/><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gif"/></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3.gif"/><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gif"/></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slideMaster" Target="../slideMasters/slideMaster1.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sv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gif"/><Relationship Id="rId5" Type="http://schemas.openxmlformats.org/officeDocument/2006/relationships/image" Target="../media/image4.gif"/><Relationship Id="rId4" Type="http://schemas.openxmlformats.org/officeDocument/2006/relationships/image" Target="../media/image3.gif"/></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gif"/><Relationship Id="rId5" Type="http://schemas.openxmlformats.org/officeDocument/2006/relationships/image" Target="../media/image4.gif"/><Relationship Id="rId4" Type="http://schemas.openxmlformats.org/officeDocument/2006/relationships/image" Target="../media/image3.gif"/></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gif"/><Relationship Id="rId5" Type="http://schemas.openxmlformats.org/officeDocument/2006/relationships/image" Target="../media/image4.gif"/><Relationship Id="rId4" Type="http://schemas.openxmlformats.org/officeDocument/2006/relationships/image" Target="../media/image3.gif"/></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2.svg"/><Relationship Id="rId3" Type="http://schemas.openxmlformats.org/officeDocument/2006/relationships/image" Target="../media/image4.gif"/><Relationship Id="rId7" Type="http://schemas.openxmlformats.org/officeDocument/2006/relationships/image" Target="../media/image1.png"/><Relationship Id="rId2" Type="http://schemas.openxmlformats.org/officeDocument/2006/relationships/image" Target="../media/image3.gif"/><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gif"/></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Blanco">
    <p:spTree>
      <p:nvGrpSpPr>
        <p:cNvPr id="1" name=""/>
        <p:cNvGrpSpPr/>
        <p:nvPr/>
      </p:nvGrpSpPr>
      <p:grpSpPr>
        <a:xfrm>
          <a:off x="0" y="0"/>
          <a:ext cx="0" cy="0"/>
          <a:chOff x="0" y="0"/>
          <a:chExt cx="0" cy="0"/>
        </a:xfrm>
      </p:grpSpPr>
      <p:sp>
        <p:nvSpPr>
          <p:cNvPr id="6" name="Rectangle 3">
            <a:extLst>
              <a:ext uri="{FF2B5EF4-FFF2-40B4-BE49-F238E27FC236}">
                <a16:creationId xmlns:a16="http://schemas.microsoft.com/office/drawing/2014/main" id="{20B8CDF4-463C-49A4-AB31-5818F8BEE00B}"/>
              </a:ext>
            </a:extLst>
          </p:cNvPr>
          <p:cNvSpPr/>
          <p:nvPr userDrawn="1"/>
        </p:nvSpPr>
        <p:spPr>
          <a:xfrm>
            <a:off x="-2574472" y="-2157046"/>
            <a:ext cx="14292944" cy="111720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dirty="0"/>
          </a:p>
        </p:txBody>
      </p:sp>
      <p:sp>
        <p:nvSpPr>
          <p:cNvPr id="2" name="Slide Number Placeholder 1">
            <a:extLst>
              <a:ext uri="{FF2B5EF4-FFF2-40B4-BE49-F238E27FC236}">
                <a16:creationId xmlns:a16="http://schemas.microsoft.com/office/drawing/2014/main" id="{829997C1-E4B4-4F6A-A6B6-B0F7679BF5F1}"/>
              </a:ext>
            </a:extLst>
          </p:cNvPr>
          <p:cNvSpPr>
            <a:spLocks noGrp="1"/>
          </p:cNvSpPr>
          <p:nvPr>
            <p:ph type="sldNum" sz="quarter" idx="10"/>
          </p:nvPr>
        </p:nvSpPr>
        <p:spPr/>
        <p:txBody>
          <a:bodyPr/>
          <a:lstStyle/>
          <a:p>
            <a:fld id="{5A195573-6125-40C3-AA0C-3AC6CFB9F86B}" type="slidenum">
              <a:rPr lang="en-US" smtClean="0"/>
              <a:pPr/>
              <a:t>‹#›</a:t>
            </a:fld>
            <a:endParaRPr lang="en-US" dirty="0"/>
          </a:p>
        </p:txBody>
      </p:sp>
      <p:pic>
        <p:nvPicPr>
          <p:cNvPr id="7" name="Graphic 6">
            <a:extLst>
              <a:ext uri="{FF2B5EF4-FFF2-40B4-BE49-F238E27FC236}">
                <a16:creationId xmlns:a16="http://schemas.microsoft.com/office/drawing/2014/main" id="{B084BF6A-BD7D-4F8B-8F5F-5C352D7384F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09577" y="6251798"/>
            <a:ext cx="1200148" cy="348095"/>
          </a:xfrm>
          <a:prstGeom prst="rect">
            <a:avLst/>
          </a:prstGeom>
        </p:spPr>
      </p:pic>
      <p:sp>
        <p:nvSpPr>
          <p:cNvPr id="8" name="Rectangle 106">
            <a:extLst>
              <a:ext uri="{FF2B5EF4-FFF2-40B4-BE49-F238E27FC236}">
                <a16:creationId xmlns:a16="http://schemas.microsoft.com/office/drawing/2014/main" id="{E54B6E33-7178-4553-9FED-C565F3582EFD}"/>
              </a:ext>
            </a:extLst>
          </p:cNvPr>
          <p:cNvSpPr>
            <a:spLocks noChangeArrowheads="1"/>
          </p:cNvSpPr>
          <p:nvPr userDrawn="1"/>
        </p:nvSpPr>
        <p:spPr bwMode="gray">
          <a:xfrm>
            <a:off x="-2430152" y="5879672"/>
            <a:ext cx="2329217" cy="978331"/>
          </a:xfrm>
          <a:prstGeom prst="rect">
            <a:avLst/>
          </a:prstGeom>
          <a:solidFill>
            <a:schemeClr val="bg1">
              <a:lumMod val="95000"/>
            </a:schemeClr>
          </a:solidFill>
          <a:ln>
            <a:noFill/>
          </a:ln>
          <a:effectLst/>
        </p:spPr>
        <p:txBody>
          <a:bodyPr wrap="square" lIns="108000" tIns="108000" rIns="108000" bIns="135000" anchor="b" anchorCtr="0">
            <a:spAutoFit/>
          </a:bodyPr>
          <a:lstStyle/>
          <a:p>
            <a:pPr marL="0" marR="0" lvl="0" indent="0" algn="l" defTabSz="685783" rtl="0" eaLnBrk="1" fontAlgn="auto" latinLnBrk="0" hangingPunct="1">
              <a:lnSpc>
                <a:spcPct val="95000"/>
              </a:lnSpc>
              <a:spcBef>
                <a:spcPts val="450"/>
              </a:spcBef>
              <a:spcAft>
                <a:spcPts val="0"/>
              </a:spcAft>
              <a:buClrTx/>
              <a:buSzTx/>
              <a:buFontTx/>
              <a:buNone/>
              <a:tabLst>
                <a:tab pos="856039" algn="l"/>
              </a:tabLst>
              <a:defRPr/>
            </a:pPr>
            <a:r>
              <a:rPr kumimoji="0" lang="nl-NL" altLang="en-US" sz="825" b="1" i="0" u="none" strike="noStrike" kern="1200" cap="none" spc="-8" normalizeH="0" baseline="0" noProof="0" dirty="0">
                <a:ln>
                  <a:noFill/>
                </a:ln>
                <a:solidFill>
                  <a:schemeClr val="tx1"/>
                </a:solidFill>
                <a:effectLst/>
                <a:uLnTx/>
                <a:uFillTx/>
                <a:latin typeface="Open Sans"/>
                <a:ea typeface="+mn-ea"/>
                <a:cs typeface="+mn-cs"/>
              </a:rPr>
              <a:t>Reset slide</a:t>
            </a:r>
          </a:p>
          <a:p>
            <a:pPr marL="0" marR="0" lvl="0" indent="0" algn="l" defTabSz="685783" rtl="0" eaLnBrk="1" fontAlgn="auto" latinLnBrk="0" hangingPunct="1">
              <a:lnSpc>
                <a:spcPct val="95000"/>
              </a:lnSpc>
              <a:spcBef>
                <a:spcPts val="450"/>
              </a:spcBef>
              <a:spcAft>
                <a:spcPts val="0"/>
              </a:spcAft>
              <a:buClrTx/>
              <a:buSzTx/>
              <a:buFont typeface="+mj-lt"/>
              <a:buNone/>
              <a:tabLst>
                <a:tab pos="856039" algn="l"/>
              </a:tabLst>
              <a:defRPr/>
            </a:pPr>
            <a:r>
              <a:rPr kumimoji="0" lang="en-US" altLang="en-US" sz="750" b="0" i="0" u="none" strike="noStrike" kern="1200" cap="none" spc="-8" normalizeH="0" baseline="0" noProof="0" dirty="0">
                <a:ln>
                  <a:noFill/>
                </a:ln>
                <a:solidFill>
                  <a:schemeClr val="tx1"/>
                </a:solidFill>
                <a:effectLst/>
                <a:uLnTx/>
                <a:uFillTx/>
                <a:latin typeface="Open Sans"/>
                <a:ea typeface="+mn-ea"/>
                <a:cs typeface="+mn-cs"/>
              </a:rPr>
              <a:t>Under the tab 'Home', at the top left of the new slide button, there is a 'Reset' button. If this button is pressed, the slide will reset everything to correct the house style (colors, font sizes, image placement, etc.)</a:t>
            </a:r>
          </a:p>
        </p:txBody>
      </p:sp>
    </p:spTree>
    <p:extLst>
      <p:ext uri="{BB962C8B-B14F-4D97-AF65-F5344CB8AC3E}">
        <p14:creationId xmlns:p14="http://schemas.microsoft.com/office/powerpoint/2010/main" val="27173091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nhoud met blauw tekstk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113889-AFCA-4093-B2D6-16B70FE8531E}"/>
              </a:ext>
            </a:extLst>
          </p:cNvPr>
          <p:cNvSpPr>
            <a:spLocks noGrp="1"/>
          </p:cNvSpPr>
          <p:nvPr>
            <p:ph type="title" hasCustomPrompt="1"/>
          </p:nvPr>
        </p:nvSpPr>
        <p:spPr>
          <a:xfrm>
            <a:off x="440057" y="333669"/>
            <a:ext cx="8258650" cy="581777"/>
          </a:xfrm>
        </p:spPr>
        <p:txBody>
          <a:bodyPr>
            <a:noAutofit/>
          </a:bodyPr>
          <a:lstStyle>
            <a:lvl1pPr>
              <a:defRPr/>
            </a:lvl1pPr>
          </a:lstStyle>
          <a:p>
            <a:r>
              <a:rPr lang="en-US" noProof="0" dirty="0"/>
              <a:t>Click to add title</a:t>
            </a:r>
          </a:p>
        </p:txBody>
      </p:sp>
      <p:sp>
        <p:nvSpPr>
          <p:cNvPr id="13" name="Text Placeholder 12">
            <a:extLst>
              <a:ext uri="{FF2B5EF4-FFF2-40B4-BE49-F238E27FC236}">
                <a16:creationId xmlns:a16="http://schemas.microsoft.com/office/drawing/2014/main" id="{B886690E-8997-48D4-A839-FDFABFF3AD38}"/>
              </a:ext>
            </a:extLst>
          </p:cNvPr>
          <p:cNvSpPr>
            <a:spLocks noGrp="1"/>
          </p:cNvSpPr>
          <p:nvPr>
            <p:ph type="body" sz="quarter" idx="10" hasCustomPrompt="1"/>
          </p:nvPr>
        </p:nvSpPr>
        <p:spPr>
          <a:xfrm>
            <a:off x="440057" y="1427799"/>
            <a:ext cx="4000091" cy="4375286"/>
          </a:xfrm>
        </p:spPr>
        <p:txBody>
          <a:bodyPr tIns="36000">
            <a:noAutofit/>
          </a:bodyPr>
          <a:lstStyle>
            <a:lvl1pPr>
              <a:lnSpc>
                <a:spcPct val="90000"/>
              </a:lnSpc>
              <a:spcBef>
                <a:spcPts val="0"/>
              </a:spcBef>
              <a:spcAft>
                <a:spcPts val="0"/>
              </a:spcAft>
              <a:defRPr sz="1350" b="1">
                <a:solidFill>
                  <a:schemeClr val="tx2"/>
                </a:solidFill>
              </a:defRPr>
            </a:lvl1pPr>
            <a:lvl2pPr marL="0" indent="0">
              <a:lnSpc>
                <a:spcPct val="90000"/>
              </a:lnSpc>
              <a:spcBef>
                <a:spcPts val="0"/>
              </a:spcBef>
              <a:spcAft>
                <a:spcPts val="0"/>
              </a:spcAft>
              <a:buNone/>
              <a:defRPr sz="1350">
                <a:solidFill>
                  <a:schemeClr val="bg2"/>
                </a:solidFill>
              </a:defRPr>
            </a:lvl2pPr>
            <a:lvl3pPr marL="0" indent="0">
              <a:lnSpc>
                <a:spcPct val="90000"/>
              </a:lnSpc>
              <a:spcBef>
                <a:spcPts val="0"/>
              </a:spcBef>
              <a:spcAft>
                <a:spcPts val="0"/>
              </a:spcAft>
              <a:buNone/>
              <a:defRPr sz="1350">
                <a:solidFill>
                  <a:schemeClr val="tx1"/>
                </a:solidFill>
              </a:defRPr>
            </a:lvl3pPr>
            <a:lvl4pPr marL="135728" indent="-135728">
              <a:lnSpc>
                <a:spcPct val="90000"/>
              </a:lnSpc>
              <a:spcBef>
                <a:spcPts val="0"/>
              </a:spcBef>
              <a:spcAft>
                <a:spcPts val="0"/>
              </a:spcAft>
              <a:buClr>
                <a:schemeClr val="tx1"/>
              </a:buClr>
              <a:buSzPct val="96000"/>
              <a:buFont typeface="Calibri" panose="020F0502020204030204" pitchFamily="34" charset="0"/>
              <a:buChar char="•"/>
              <a:defRPr sz="1350">
                <a:solidFill>
                  <a:schemeClr val="tx1"/>
                </a:solidFill>
              </a:defRPr>
            </a:lvl4pPr>
            <a:lvl5pPr marL="269993" indent="-134997">
              <a:lnSpc>
                <a:spcPct val="90000"/>
              </a:lnSpc>
              <a:spcBef>
                <a:spcPts val="0"/>
              </a:spcBef>
              <a:spcAft>
                <a:spcPts val="0"/>
              </a:spcAft>
              <a:buClr>
                <a:schemeClr val="tx1"/>
              </a:buClr>
              <a:buSzPct val="96000"/>
              <a:buFont typeface="Calibri" panose="020F0502020204030204" pitchFamily="34" charset="0"/>
              <a:buChar char="•"/>
              <a:defRPr sz="1350">
                <a:solidFill>
                  <a:schemeClr val="tx1"/>
                </a:solidFill>
              </a:defRPr>
            </a:lvl5pPr>
            <a:lvl6pPr marL="404990" indent="-134997">
              <a:lnSpc>
                <a:spcPct val="90000"/>
              </a:lnSpc>
              <a:spcBef>
                <a:spcPts val="0"/>
              </a:spcBef>
              <a:spcAft>
                <a:spcPts val="0"/>
              </a:spcAft>
              <a:buClr>
                <a:schemeClr val="tx1"/>
              </a:buClr>
              <a:buSzPct val="96000"/>
              <a:buFont typeface="Calibri" panose="020F0502020204030204" pitchFamily="34" charset="0"/>
              <a:buChar char="•"/>
              <a:defRPr sz="1350">
                <a:solidFill>
                  <a:schemeClr val="tx1"/>
                </a:solidFill>
              </a:defRPr>
            </a:lvl6pPr>
            <a:lvl7pPr marL="539987" indent="-134997">
              <a:lnSpc>
                <a:spcPct val="90000"/>
              </a:lnSpc>
              <a:spcBef>
                <a:spcPts val="0"/>
              </a:spcBef>
              <a:spcAft>
                <a:spcPts val="0"/>
              </a:spcAft>
              <a:buClr>
                <a:schemeClr val="tx1"/>
              </a:buClr>
              <a:buSzPct val="96000"/>
              <a:buFont typeface="Calibri" panose="020F0502020204030204" pitchFamily="34" charset="0"/>
              <a:buChar char="•"/>
              <a:defRPr sz="1350">
                <a:solidFill>
                  <a:schemeClr val="tx1"/>
                </a:solidFill>
              </a:defRPr>
            </a:lvl7pPr>
            <a:lvl8pPr marL="674984" indent="-134997">
              <a:lnSpc>
                <a:spcPct val="90000"/>
              </a:lnSpc>
              <a:spcBef>
                <a:spcPts val="0"/>
              </a:spcBef>
              <a:spcAft>
                <a:spcPts val="0"/>
              </a:spcAft>
              <a:buClr>
                <a:schemeClr val="tx1"/>
              </a:buClr>
              <a:buSzPct val="96000"/>
              <a:buFont typeface="Calibri" panose="020F0502020204030204" pitchFamily="34" charset="0"/>
              <a:buChar char="•"/>
              <a:defRPr sz="1350">
                <a:solidFill>
                  <a:schemeClr val="tx1"/>
                </a:solidFill>
              </a:defRPr>
            </a:lvl8pPr>
            <a:lvl9pPr marL="809980" indent="-134997">
              <a:lnSpc>
                <a:spcPct val="90000"/>
              </a:lnSpc>
              <a:spcBef>
                <a:spcPts val="0"/>
              </a:spcBef>
              <a:spcAft>
                <a:spcPts val="0"/>
              </a:spcAft>
              <a:buClr>
                <a:schemeClr val="tx1"/>
              </a:buClr>
              <a:buSzPct val="96000"/>
              <a:buFont typeface="Calibri" panose="020F0502020204030204" pitchFamily="34" charset="0"/>
              <a:buChar char="•"/>
              <a:defRPr sz="1350">
                <a:solidFill>
                  <a:schemeClr val="tx1"/>
                </a:solidFill>
              </a:defRPr>
            </a:lvl9pPr>
          </a:lstStyle>
          <a:p>
            <a:pPr lvl="0"/>
            <a:r>
              <a:rPr lang="en-US" noProof="0" dirty="0"/>
              <a:t>Click to add heading</a:t>
            </a:r>
          </a:p>
          <a:p>
            <a:pPr lvl="1"/>
            <a:r>
              <a:rPr lang="en-US" noProof="0" dirty="0"/>
              <a:t>Sub-heading</a:t>
            </a:r>
          </a:p>
          <a:p>
            <a:pPr lvl="2"/>
            <a:r>
              <a:rPr lang="en-US" noProof="0" dirty="0"/>
              <a:t>Body text</a:t>
            </a:r>
          </a:p>
          <a:p>
            <a:pPr lvl="3"/>
            <a:r>
              <a:rPr lang="en-US" noProof="0" dirty="0"/>
              <a:t>Bullet level 1</a:t>
            </a:r>
          </a:p>
          <a:p>
            <a:pPr lvl="4"/>
            <a:r>
              <a:rPr lang="en-US" noProof="0" dirty="0"/>
              <a:t>Bullet level 2</a:t>
            </a:r>
          </a:p>
          <a:p>
            <a:pPr lvl="5"/>
            <a:r>
              <a:rPr lang="en-US" noProof="0" dirty="0"/>
              <a:t>Bullet level 3</a:t>
            </a:r>
          </a:p>
          <a:p>
            <a:pPr lvl="6"/>
            <a:r>
              <a:rPr lang="en-US" noProof="0" dirty="0"/>
              <a:t>Bullet level 4</a:t>
            </a:r>
          </a:p>
          <a:p>
            <a:pPr lvl="7"/>
            <a:r>
              <a:rPr lang="en-US" noProof="0" dirty="0"/>
              <a:t>Bullet level 5</a:t>
            </a:r>
          </a:p>
          <a:p>
            <a:pPr lvl="8"/>
            <a:r>
              <a:rPr lang="en-US" noProof="0" dirty="0"/>
              <a:t>Bullet level 6</a:t>
            </a:r>
          </a:p>
        </p:txBody>
      </p:sp>
      <p:sp>
        <p:nvSpPr>
          <p:cNvPr id="12" name="Text Placeholder 12">
            <a:extLst>
              <a:ext uri="{FF2B5EF4-FFF2-40B4-BE49-F238E27FC236}">
                <a16:creationId xmlns:a16="http://schemas.microsoft.com/office/drawing/2014/main" id="{1576DDBD-8C74-4D66-A41E-01436CB28752}"/>
              </a:ext>
            </a:extLst>
          </p:cNvPr>
          <p:cNvSpPr>
            <a:spLocks noGrp="1"/>
          </p:cNvSpPr>
          <p:nvPr>
            <p:ph type="body" sz="quarter" idx="12" hasCustomPrompt="1"/>
          </p:nvPr>
        </p:nvSpPr>
        <p:spPr>
          <a:xfrm>
            <a:off x="4699346" y="1427801"/>
            <a:ext cx="3999362" cy="3353750"/>
          </a:xfrm>
          <a:blipFill>
            <a:blip r:embed="rId2">
              <a:extLst>
                <a:ext uri="{96DAC541-7B7A-43D3-8B79-37D633B846F1}">
                  <asvg:svgBlip xmlns:asvg="http://schemas.microsoft.com/office/drawing/2016/SVG/main" r:embed="rId3"/>
                </a:ext>
              </a:extLst>
            </a:blip>
            <a:stretch>
              <a:fillRect/>
            </a:stretch>
          </a:blipFill>
        </p:spPr>
        <p:txBody>
          <a:bodyPr lIns="180000" tIns="180000" rIns="180000" bIns="180000">
            <a:noAutofit/>
          </a:bodyPr>
          <a:lstStyle>
            <a:lvl1pPr>
              <a:lnSpc>
                <a:spcPct val="90000"/>
              </a:lnSpc>
              <a:spcBef>
                <a:spcPts val="0"/>
              </a:spcBef>
              <a:spcAft>
                <a:spcPts val="0"/>
              </a:spcAft>
              <a:defRPr sz="1350" b="1">
                <a:solidFill>
                  <a:schemeClr val="tx1"/>
                </a:solidFill>
              </a:defRPr>
            </a:lvl1pPr>
            <a:lvl2pPr marL="0" indent="0">
              <a:lnSpc>
                <a:spcPct val="90000"/>
              </a:lnSpc>
              <a:spcBef>
                <a:spcPts val="0"/>
              </a:spcBef>
              <a:spcAft>
                <a:spcPts val="0"/>
              </a:spcAft>
              <a:buNone/>
              <a:defRPr sz="1350">
                <a:solidFill>
                  <a:schemeClr val="tx1"/>
                </a:solidFill>
              </a:defRPr>
            </a:lvl2pPr>
            <a:lvl3pPr marL="135728" indent="-135728">
              <a:lnSpc>
                <a:spcPct val="90000"/>
              </a:lnSpc>
              <a:spcBef>
                <a:spcPts val="0"/>
              </a:spcBef>
              <a:spcAft>
                <a:spcPts val="0"/>
              </a:spcAft>
              <a:buClr>
                <a:schemeClr val="tx1"/>
              </a:buClr>
              <a:buSzPct val="96000"/>
              <a:buFont typeface="Calibri" panose="020F0502020204030204" pitchFamily="34" charset="0"/>
              <a:buChar char="•"/>
              <a:defRPr sz="1350">
                <a:solidFill>
                  <a:schemeClr val="tx1"/>
                </a:solidFill>
              </a:defRPr>
            </a:lvl3pPr>
            <a:lvl4pPr marL="269993" indent="-135728">
              <a:lnSpc>
                <a:spcPct val="90000"/>
              </a:lnSpc>
              <a:spcBef>
                <a:spcPts val="0"/>
              </a:spcBef>
              <a:spcAft>
                <a:spcPts val="0"/>
              </a:spcAft>
              <a:buClr>
                <a:schemeClr val="tx1"/>
              </a:buClr>
              <a:buSzPct val="96000"/>
              <a:buFont typeface="Calibri" panose="020F0502020204030204" pitchFamily="34" charset="0"/>
              <a:buChar char="•"/>
              <a:defRPr sz="1350">
                <a:solidFill>
                  <a:schemeClr val="tx1"/>
                </a:solidFill>
              </a:defRPr>
            </a:lvl4pPr>
            <a:lvl5pPr marL="404990" indent="-134997">
              <a:lnSpc>
                <a:spcPct val="90000"/>
              </a:lnSpc>
              <a:spcBef>
                <a:spcPts val="0"/>
              </a:spcBef>
              <a:spcAft>
                <a:spcPts val="0"/>
              </a:spcAft>
              <a:buClr>
                <a:schemeClr val="tx1"/>
              </a:buClr>
              <a:buSzPct val="96000"/>
              <a:buFont typeface="Calibri" panose="020F0502020204030204" pitchFamily="34" charset="0"/>
              <a:buChar char="•"/>
              <a:defRPr sz="1350">
                <a:solidFill>
                  <a:schemeClr val="tx1"/>
                </a:solidFill>
              </a:defRPr>
            </a:lvl5pPr>
            <a:lvl6pPr marL="539987" indent="-134997">
              <a:lnSpc>
                <a:spcPct val="90000"/>
              </a:lnSpc>
              <a:spcBef>
                <a:spcPts val="0"/>
              </a:spcBef>
              <a:spcAft>
                <a:spcPts val="0"/>
              </a:spcAft>
              <a:buClr>
                <a:schemeClr val="tx1"/>
              </a:buClr>
              <a:buSzPct val="96000"/>
              <a:buFont typeface="Calibri" panose="020F0502020204030204" pitchFamily="34" charset="0"/>
              <a:buChar char="•"/>
              <a:defRPr sz="1350">
                <a:solidFill>
                  <a:schemeClr val="tx1"/>
                </a:solidFill>
              </a:defRPr>
            </a:lvl6pPr>
            <a:lvl7pPr marL="674984" indent="-134997">
              <a:lnSpc>
                <a:spcPct val="90000"/>
              </a:lnSpc>
              <a:spcBef>
                <a:spcPts val="0"/>
              </a:spcBef>
              <a:spcAft>
                <a:spcPts val="0"/>
              </a:spcAft>
              <a:buClr>
                <a:schemeClr val="tx1"/>
              </a:buClr>
              <a:buSzPct val="96000"/>
              <a:buFont typeface="Calibri" panose="020F0502020204030204" pitchFamily="34" charset="0"/>
              <a:buChar char="•"/>
              <a:defRPr sz="1350">
                <a:solidFill>
                  <a:schemeClr val="tx1"/>
                </a:solidFill>
              </a:defRPr>
            </a:lvl7pPr>
            <a:lvl8pPr marL="809980" indent="-134997">
              <a:lnSpc>
                <a:spcPct val="90000"/>
              </a:lnSpc>
              <a:spcBef>
                <a:spcPts val="0"/>
              </a:spcBef>
              <a:spcAft>
                <a:spcPts val="0"/>
              </a:spcAft>
              <a:buClr>
                <a:schemeClr val="tx1"/>
              </a:buClr>
              <a:buSzPct val="96000"/>
              <a:buFont typeface="Calibri" panose="020F0502020204030204" pitchFamily="34" charset="0"/>
              <a:buChar char="•"/>
              <a:defRPr sz="1350">
                <a:solidFill>
                  <a:schemeClr val="tx1"/>
                </a:solidFill>
              </a:defRPr>
            </a:lvl8pPr>
          </a:lstStyle>
          <a:p>
            <a:pPr lvl="0"/>
            <a:r>
              <a:rPr lang="en-US" noProof="0" dirty="0"/>
              <a:t>Click to add heading</a:t>
            </a:r>
          </a:p>
          <a:p>
            <a:pPr lvl="1"/>
            <a:r>
              <a:rPr lang="en-US" noProof="0" dirty="0"/>
              <a:t>Body text</a:t>
            </a:r>
          </a:p>
          <a:p>
            <a:pPr lvl="2"/>
            <a:r>
              <a:rPr lang="en-US" noProof="0" dirty="0"/>
              <a:t>Bullet level 1</a:t>
            </a:r>
          </a:p>
          <a:p>
            <a:pPr lvl="3"/>
            <a:r>
              <a:rPr lang="en-US" noProof="0" dirty="0"/>
              <a:t>Bullet level 2</a:t>
            </a:r>
          </a:p>
          <a:p>
            <a:pPr lvl="4"/>
            <a:r>
              <a:rPr lang="en-US" noProof="0" dirty="0"/>
              <a:t>Bullet level 3</a:t>
            </a:r>
          </a:p>
          <a:p>
            <a:pPr lvl="5"/>
            <a:r>
              <a:rPr lang="en-US" noProof="0" dirty="0"/>
              <a:t>Bullet level 4</a:t>
            </a:r>
          </a:p>
          <a:p>
            <a:pPr lvl="6"/>
            <a:r>
              <a:rPr lang="en-US" noProof="0" dirty="0"/>
              <a:t>Bullet level 5</a:t>
            </a:r>
          </a:p>
          <a:p>
            <a:pPr lvl="7"/>
            <a:r>
              <a:rPr lang="en-US" noProof="0" dirty="0"/>
              <a:t>Bullet level 6</a:t>
            </a:r>
          </a:p>
        </p:txBody>
      </p:sp>
      <p:sp>
        <p:nvSpPr>
          <p:cNvPr id="14" name="Rectangle 106">
            <a:extLst>
              <a:ext uri="{FF2B5EF4-FFF2-40B4-BE49-F238E27FC236}">
                <a16:creationId xmlns:a16="http://schemas.microsoft.com/office/drawing/2014/main" id="{9EE315FD-B1F3-4C92-9B4A-3C72737AADFB}"/>
              </a:ext>
            </a:extLst>
          </p:cNvPr>
          <p:cNvSpPr>
            <a:spLocks noChangeArrowheads="1"/>
          </p:cNvSpPr>
          <p:nvPr userDrawn="1"/>
        </p:nvSpPr>
        <p:spPr bwMode="gray">
          <a:xfrm>
            <a:off x="9244940" y="4"/>
            <a:ext cx="2329217" cy="759040"/>
          </a:xfrm>
          <a:prstGeom prst="rect">
            <a:avLst/>
          </a:prstGeom>
          <a:solidFill>
            <a:schemeClr val="bg1">
              <a:lumMod val="95000"/>
            </a:schemeClr>
          </a:solidFill>
          <a:ln>
            <a:noFill/>
          </a:ln>
          <a:effectLst/>
        </p:spPr>
        <p:txBody>
          <a:bodyPr wrap="square" lIns="108000" tIns="108000" rIns="108000" bIns="135000" anchor="t">
            <a:spAutoFit/>
          </a:bodyPr>
          <a:lstStyle/>
          <a:p>
            <a:pPr marL="0" marR="0" lvl="0" indent="0" algn="l" defTabSz="685783" rtl="0" eaLnBrk="1" fontAlgn="auto" latinLnBrk="0" hangingPunct="1">
              <a:lnSpc>
                <a:spcPct val="95000"/>
              </a:lnSpc>
              <a:spcBef>
                <a:spcPts val="450"/>
              </a:spcBef>
              <a:spcAft>
                <a:spcPts val="0"/>
              </a:spcAft>
              <a:buClrTx/>
              <a:buSzTx/>
              <a:buFontTx/>
              <a:buNone/>
              <a:tabLst>
                <a:tab pos="856039" algn="l"/>
              </a:tabLst>
              <a:defRPr/>
            </a:pPr>
            <a:r>
              <a:rPr kumimoji="0" lang="en-US" altLang="en-US" sz="825" b="1" i="0" u="none" strike="noStrike" kern="1200" cap="none" spc="-8" normalizeH="0" baseline="0" noProof="0" dirty="0">
                <a:ln>
                  <a:noFill/>
                </a:ln>
                <a:solidFill>
                  <a:schemeClr val="tx1"/>
                </a:solidFill>
                <a:effectLst/>
                <a:uLnTx/>
                <a:uFillTx/>
                <a:latin typeface="Open Sans"/>
                <a:ea typeface="+mn-ea"/>
                <a:cs typeface="+mn-cs"/>
              </a:rPr>
              <a:t>Make a text box bigger/smaller</a:t>
            </a:r>
          </a:p>
          <a:p>
            <a:pPr marL="0" marR="0" lvl="0" indent="0" algn="l" defTabSz="685783" rtl="0" eaLnBrk="1" fontAlgn="auto" latinLnBrk="0" hangingPunct="1">
              <a:lnSpc>
                <a:spcPct val="95000"/>
              </a:lnSpc>
              <a:spcBef>
                <a:spcPts val="450"/>
              </a:spcBef>
              <a:spcAft>
                <a:spcPts val="0"/>
              </a:spcAft>
              <a:buClrTx/>
              <a:buSzTx/>
              <a:buFont typeface="+mj-lt"/>
              <a:buNone/>
              <a:tabLst>
                <a:tab pos="856039" algn="l"/>
              </a:tabLst>
              <a:defRPr/>
            </a:pPr>
            <a:r>
              <a:rPr kumimoji="0" lang="en-US" altLang="en-US" sz="750" b="0" i="0" u="none" strike="noStrike" kern="1200" cap="none" spc="-8" normalizeH="0" baseline="0" noProof="0" dirty="0">
                <a:ln>
                  <a:noFill/>
                </a:ln>
                <a:solidFill>
                  <a:schemeClr val="tx1"/>
                </a:solidFill>
                <a:effectLst/>
                <a:uLnTx/>
                <a:uFillTx/>
                <a:latin typeface="Open Sans"/>
                <a:ea typeface="+mn-ea"/>
                <a:cs typeface="+mn-cs"/>
              </a:rPr>
              <a:t>By pulling the circles/blocks around the text </a:t>
            </a:r>
            <a:br>
              <a:rPr kumimoji="0" lang="en-US" altLang="en-US" sz="750" b="0" i="0" u="none" strike="noStrike" kern="1200" cap="none" spc="-8" normalizeH="0" baseline="0" noProof="0" dirty="0">
                <a:ln>
                  <a:noFill/>
                </a:ln>
                <a:solidFill>
                  <a:schemeClr val="tx1"/>
                </a:solidFill>
                <a:effectLst/>
                <a:uLnTx/>
                <a:uFillTx/>
                <a:latin typeface="Open Sans"/>
                <a:ea typeface="+mn-ea"/>
                <a:cs typeface="+mn-cs"/>
              </a:rPr>
            </a:br>
            <a:r>
              <a:rPr kumimoji="0" lang="en-US" altLang="en-US" sz="750" b="0" i="0" u="none" strike="noStrike" kern="1200" cap="none" spc="-8" normalizeH="0" baseline="0" noProof="0" dirty="0">
                <a:ln>
                  <a:noFill/>
                </a:ln>
                <a:solidFill>
                  <a:schemeClr val="tx1"/>
                </a:solidFill>
                <a:effectLst/>
                <a:uLnTx/>
                <a:uFillTx/>
                <a:latin typeface="Open Sans"/>
                <a:ea typeface="+mn-ea"/>
                <a:cs typeface="+mn-cs"/>
              </a:rPr>
              <a:t>area you can make the text area larger and/or smaller. </a:t>
            </a:r>
          </a:p>
        </p:txBody>
      </p:sp>
      <p:sp>
        <p:nvSpPr>
          <p:cNvPr id="3" name="Slide Number Placeholder 2">
            <a:extLst>
              <a:ext uri="{FF2B5EF4-FFF2-40B4-BE49-F238E27FC236}">
                <a16:creationId xmlns:a16="http://schemas.microsoft.com/office/drawing/2014/main" id="{8AC7641A-38B1-4899-903F-F3E44E2A41DE}"/>
              </a:ext>
            </a:extLst>
          </p:cNvPr>
          <p:cNvSpPr>
            <a:spLocks noGrp="1"/>
          </p:cNvSpPr>
          <p:nvPr>
            <p:ph type="sldNum" sz="quarter" idx="13"/>
          </p:nvPr>
        </p:nvSpPr>
        <p:spPr/>
        <p:txBody>
          <a:bodyPr/>
          <a:lstStyle/>
          <a:p>
            <a:fld id="{5A195573-6125-40C3-AA0C-3AC6CFB9F86B}" type="slidenum">
              <a:rPr lang="en-US" smtClean="0"/>
              <a:pPr/>
              <a:t>‹#›</a:t>
            </a:fld>
            <a:endParaRPr lang="en-US" dirty="0"/>
          </a:p>
        </p:txBody>
      </p:sp>
      <p:grpSp>
        <p:nvGrpSpPr>
          <p:cNvPr id="15" name="Groep 2">
            <a:extLst>
              <a:ext uri="{FF2B5EF4-FFF2-40B4-BE49-F238E27FC236}">
                <a16:creationId xmlns:a16="http://schemas.microsoft.com/office/drawing/2014/main" id="{527A8D33-DE2A-41CA-B9C5-82284555A8FC}"/>
              </a:ext>
            </a:extLst>
          </p:cNvPr>
          <p:cNvGrpSpPr/>
          <p:nvPr userDrawn="1"/>
        </p:nvGrpSpPr>
        <p:grpSpPr>
          <a:xfrm>
            <a:off x="-2430152" y="0"/>
            <a:ext cx="2329217" cy="3010976"/>
            <a:chOff x="-2463800" y="0"/>
            <a:chExt cx="2329217" cy="3010976"/>
          </a:xfrm>
        </p:grpSpPr>
        <p:sp>
          <p:nvSpPr>
            <p:cNvPr id="16" name="Rectangle 106">
              <a:extLst>
                <a:ext uri="{FF2B5EF4-FFF2-40B4-BE49-F238E27FC236}">
                  <a16:creationId xmlns:a16="http://schemas.microsoft.com/office/drawing/2014/main" id="{F9057346-C04F-4786-9BEB-AE4762B123BE}"/>
                </a:ext>
              </a:extLst>
            </p:cNvPr>
            <p:cNvSpPr>
              <a:spLocks noChangeArrowheads="1"/>
            </p:cNvSpPr>
            <p:nvPr userDrawn="1"/>
          </p:nvSpPr>
          <p:spPr bwMode="gray">
            <a:xfrm>
              <a:off x="-2463800" y="0"/>
              <a:ext cx="2329217" cy="3010976"/>
            </a:xfrm>
            <a:prstGeom prst="rect">
              <a:avLst/>
            </a:prstGeom>
            <a:solidFill>
              <a:schemeClr val="bg1">
                <a:lumMod val="95000"/>
              </a:schemeClr>
            </a:solidFill>
            <a:ln>
              <a:noFill/>
            </a:ln>
            <a:effectLst/>
          </p:spPr>
          <p:txBody>
            <a:bodyPr wrap="square" lIns="144000" tIns="144000" rIns="144000" bIns="180000" anchor="t">
              <a:spAutoFit/>
            </a:bodyPr>
            <a:lstStyle/>
            <a:p>
              <a:pPr marL="0" indent="0">
                <a:lnSpc>
                  <a:spcPct val="95000"/>
                </a:lnSpc>
                <a:spcBef>
                  <a:spcPts val="600"/>
                </a:spcBef>
                <a:tabLst>
                  <a:tab pos="1141413" algn="l"/>
                </a:tabLst>
              </a:pPr>
              <a:r>
                <a:rPr lang="en-US" altLang="en-US" sz="1100" b="1" spc="-10" baseline="0" noProof="0" dirty="0">
                  <a:solidFill>
                    <a:schemeClr val="tx1"/>
                  </a:solidFill>
                  <a:latin typeface="+mn-lt"/>
                </a:rPr>
                <a:t>Create heading, </a:t>
              </a:r>
              <a:br>
                <a:rPr lang="en-US" altLang="en-US" sz="1100" b="1" spc="-10" baseline="0" noProof="0" dirty="0">
                  <a:solidFill>
                    <a:schemeClr val="tx1"/>
                  </a:solidFill>
                  <a:latin typeface="+mn-lt"/>
                </a:rPr>
              </a:br>
              <a:r>
                <a:rPr lang="en-US" altLang="en-US" sz="1100" b="1" spc="-10" baseline="0" noProof="0" dirty="0">
                  <a:solidFill>
                    <a:schemeClr val="tx1"/>
                  </a:solidFill>
                  <a:latin typeface="+mn-lt"/>
                </a:rPr>
                <a:t>sub-heading or bullets</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lang="en-US" altLang="en-US" sz="1000" spc="-10" baseline="0" noProof="0" dirty="0">
                  <a:solidFill>
                    <a:schemeClr val="tx1"/>
                  </a:solidFill>
                  <a:latin typeface="+mn-lt"/>
                </a:rPr>
                <a:t>Via ‘</a:t>
              </a:r>
              <a:r>
                <a:rPr kumimoji="0" lang="en-US" altLang="en-US" sz="1000" b="0" i="0" u="none" strike="noStrike" kern="1200" cap="none" spc="-10" normalizeH="0" baseline="0" noProof="0" dirty="0">
                  <a:ln>
                    <a:noFill/>
                  </a:ln>
                  <a:solidFill>
                    <a:schemeClr val="tx1"/>
                  </a:solidFill>
                  <a:effectLst/>
                  <a:uLnTx/>
                  <a:uFillTx/>
                  <a:latin typeface="Open Sans"/>
                  <a:ea typeface="+mn-ea"/>
                  <a:cs typeface="+mn-cs"/>
                </a:rPr>
                <a:t>Home’ &gt; ‘Paragraph’ you can turn the text into a heading, sub-heading or bullets in the correct corporate identity </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en-US"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en-US"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en-US"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en-US" altLang="en-US" sz="1000" b="0" i="0" u="none" strike="noStrike" kern="1200" cap="none" spc="-10" normalizeH="0" baseline="0" noProof="0" dirty="0">
                  <a:ln>
                    <a:noFill/>
                  </a:ln>
                  <a:solidFill>
                    <a:schemeClr val="tx1"/>
                  </a:solidFill>
                  <a:effectLst/>
                  <a:uLnTx/>
                  <a:uFillTx/>
                  <a:latin typeface="Open Sans"/>
                  <a:ea typeface="+mn-ea"/>
                  <a:cs typeface="+mn-cs"/>
                </a:rPr>
                <a:t>Stand in front of the text you want to change</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en-US" altLang="en-US" sz="1000" b="0" i="0" u="none" strike="noStrike" kern="1200" cap="none" spc="-10" normalizeH="0" baseline="0" noProof="0" dirty="0">
                  <a:ln>
                    <a:noFill/>
                  </a:ln>
                  <a:solidFill>
                    <a:schemeClr val="tx1"/>
                  </a:solidFill>
                  <a:effectLst/>
                  <a:uLnTx/>
                  <a:uFillTx/>
                  <a:latin typeface="Open Sans"/>
                  <a:ea typeface="+mn-ea"/>
                  <a:cs typeface="+mn-cs"/>
                </a:rPr>
                <a:t>With the arrow to the left, you decrease the level. With the arrow to the right, you increase the level</a:t>
              </a:r>
              <a:endParaRPr lang="en-US" altLang="en-US" sz="1000" spc="-10" baseline="0" noProof="0" dirty="0">
                <a:solidFill>
                  <a:schemeClr val="tx1"/>
                </a:solidFill>
                <a:latin typeface="+mn-lt"/>
              </a:endParaRPr>
            </a:p>
          </p:txBody>
        </p:sp>
        <p:grpSp>
          <p:nvGrpSpPr>
            <p:cNvPr id="17" name="Group 22">
              <a:extLst>
                <a:ext uri="{FF2B5EF4-FFF2-40B4-BE49-F238E27FC236}">
                  <a16:creationId xmlns:a16="http://schemas.microsoft.com/office/drawing/2014/main" id="{208AD911-45EA-4471-8B0E-4467C1AD08D4}"/>
                </a:ext>
              </a:extLst>
            </p:cNvPr>
            <p:cNvGrpSpPr/>
            <p:nvPr userDrawn="1"/>
          </p:nvGrpSpPr>
          <p:grpSpPr>
            <a:xfrm>
              <a:off x="-2318863" y="1220181"/>
              <a:ext cx="2044800" cy="534731"/>
              <a:chOff x="-2108199" y="3526309"/>
              <a:chExt cx="2314576" cy="605280"/>
            </a:xfrm>
          </p:grpSpPr>
          <p:grpSp>
            <p:nvGrpSpPr>
              <p:cNvPr id="18" name="Group 9">
                <a:extLst>
                  <a:ext uri="{FF2B5EF4-FFF2-40B4-BE49-F238E27FC236}">
                    <a16:creationId xmlns:a16="http://schemas.microsoft.com/office/drawing/2014/main" id="{42C58935-F0B6-4427-A79A-F21AA084BEE2}"/>
                  </a:ext>
                </a:extLst>
              </p:cNvPr>
              <p:cNvGrpSpPr/>
              <p:nvPr userDrawn="1"/>
            </p:nvGrpSpPr>
            <p:grpSpPr>
              <a:xfrm>
                <a:off x="-2108199" y="3526309"/>
                <a:ext cx="2314576" cy="605280"/>
                <a:chOff x="-1062434" y="2872274"/>
                <a:chExt cx="2314576" cy="605280"/>
              </a:xfrm>
            </p:grpSpPr>
            <p:pic>
              <p:nvPicPr>
                <p:cNvPr id="20" name="Picture 5">
                  <a:extLst>
                    <a:ext uri="{FF2B5EF4-FFF2-40B4-BE49-F238E27FC236}">
                      <a16:creationId xmlns:a16="http://schemas.microsoft.com/office/drawing/2014/main" id="{9469293E-38D0-4D80-A637-254C746C8E79}"/>
                    </a:ext>
                  </a:extLst>
                </p:cNvPr>
                <p:cNvPicPr>
                  <a:picLocks noChangeAspect="1"/>
                </p:cNvPicPr>
                <p:nvPr userDrawn="1"/>
              </p:nvPicPr>
              <p:blipFill rotWithShape="1">
                <a:blip r:embed="rId4"/>
                <a:srcRect l="29631" t="6122" r="51385" b="84783"/>
                <a:stretch/>
              </p:blipFill>
              <p:spPr>
                <a:xfrm>
                  <a:off x="-1062434" y="2872274"/>
                  <a:ext cx="2314576" cy="605280"/>
                </a:xfrm>
                <a:prstGeom prst="rect">
                  <a:avLst/>
                </a:prstGeom>
                <a:noFill/>
                <a:ln>
                  <a:noFill/>
                </a:ln>
                <a:effectLst>
                  <a:outerShdw blurRad="63500" sx="102000" sy="102000" algn="ctr" rotWithShape="0">
                    <a:prstClr val="black">
                      <a:alpha val="40000"/>
                    </a:prstClr>
                  </a:outerShdw>
                </a:effectLst>
              </p:spPr>
            </p:pic>
            <p:sp>
              <p:nvSpPr>
                <p:cNvPr id="21" name="Rectangle 21">
                  <a:extLst>
                    <a:ext uri="{FF2B5EF4-FFF2-40B4-BE49-F238E27FC236}">
                      <a16:creationId xmlns:a16="http://schemas.microsoft.com/office/drawing/2014/main" id="{85F38342-7EFE-42CB-93AD-048305CF0E28}"/>
                    </a:ext>
                  </a:extLst>
                </p:cNvPr>
                <p:cNvSpPr/>
                <p:nvPr userDrawn="1"/>
              </p:nvSpPr>
              <p:spPr bwMode="gray">
                <a:xfrm>
                  <a:off x="-518929" y="2945301"/>
                  <a:ext cx="305212" cy="140494"/>
                </a:xfrm>
                <a:prstGeom prst="rect">
                  <a:avLst/>
                </a:prstGeom>
                <a:solidFill>
                  <a:srgbClr val="92D050">
                    <a:alpha val="30000"/>
                  </a:srgbClr>
                </a:solidFill>
                <a:ln w="63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endParaRPr lang="nl-NL" dirty="0" err="1">
                    <a:solidFill>
                      <a:schemeClr val="tx1"/>
                    </a:solidFill>
                  </a:endParaRPr>
                </a:p>
              </p:txBody>
            </p:sp>
          </p:grpSp>
          <p:sp>
            <p:nvSpPr>
              <p:cNvPr id="19" name="Graphic 19" descr="Close with solid fill">
                <a:extLst>
                  <a:ext uri="{FF2B5EF4-FFF2-40B4-BE49-F238E27FC236}">
                    <a16:creationId xmlns:a16="http://schemas.microsoft.com/office/drawing/2014/main" id="{ABD473B3-EE7F-493A-90FC-4E958C1C76AE}"/>
                  </a:ext>
                </a:extLst>
              </p:cNvPr>
              <p:cNvSpPr/>
              <p:nvPr userDrawn="1"/>
            </p:nvSpPr>
            <p:spPr>
              <a:xfrm>
                <a:off x="-2079108" y="3599429"/>
                <a:ext cx="140400" cy="140401"/>
              </a:xfrm>
              <a:custGeom>
                <a:avLst/>
                <a:gdLst>
                  <a:gd name="connsiteX0" fmla="*/ 674370 w 674370"/>
                  <a:gd name="connsiteY0" fmla="*/ 80963 h 674370"/>
                  <a:gd name="connsiteX1" fmla="*/ 593408 w 674370"/>
                  <a:gd name="connsiteY1" fmla="*/ 0 h 674370"/>
                  <a:gd name="connsiteX2" fmla="*/ 337185 w 674370"/>
                  <a:gd name="connsiteY2" fmla="*/ 256223 h 674370"/>
                  <a:gd name="connsiteX3" fmla="*/ 80963 w 674370"/>
                  <a:gd name="connsiteY3" fmla="*/ 0 h 674370"/>
                  <a:gd name="connsiteX4" fmla="*/ 0 w 674370"/>
                  <a:gd name="connsiteY4" fmla="*/ 80963 h 674370"/>
                  <a:gd name="connsiteX5" fmla="*/ 256223 w 674370"/>
                  <a:gd name="connsiteY5" fmla="*/ 337185 h 674370"/>
                  <a:gd name="connsiteX6" fmla="*/ 0 w 674370"/>
                  <a:gd name="connsiteY6" fmla="*/ 593408 h 674370"/>
                  <a:gd name="connsiteX7" fmla="*/ 80963 w 674370"/>
                  <a:gd name="connsiteY7" fmla="*/ 674370 h 674370"/>
                  <a:gd name="connsiteX8" fmla="*/ 337185 w 674370"/>
                  <a:gd name="connsiteY8" fmla="*/ 418148 h 674370"/>
                  <a:gd name="connsiteX9" fmla="*/ 593408 w 674370"/>
                  <a:gd name="connsiteY9" fmla="*/ 674370 h 674370"/>
                  <a:gd name="connsiteX10" fmla="*/ 674370 w 674370"/>
                  <a:gd name="connsiteY10" fmla="*/ 593408 h 674370"/>
                  <a:gd name="connsiteX11" fmla="*/ 418148 w 674370"/>
                  <a:gd name="connsiteY11" fmla="*/ 337185 h 674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4370" h="674370">
                    <a:moveTo>
                      <a:pt x="674370" y="80963"/>
                    </a:moveTo>
                    <a:lnTo>
                      <a:pt x="593408" y="0"/>
                    </a:lnTo>
                    <a:lnTo>
                      <a:pt x="337185" y="256223"/>
                    </a:lnTo>
                    <a:lnTo>
                      <a:pt x="80963" y="0"/>
                    </a:lnTo>
                    <a:lnTo>
                      <a:pt x="0" y="80963"/>
                    </a:lnTo>
                    <a:lnTo>
                      <a:pt x="256223" y="337185"/>
                    </a:lnTo>
                    <a:lnTo>
                      <a:pt x="0" y="593408"/>
                    </a:lnTo>
                    <a:lnTo>
                      <a:pt x="80963" y="674370"/>
                    </a:lnTo>
                    <a:lnTo>
                      <a:pt x="337185" y="418148"/>
                    </a:lnTo>
                    <a:lnTo>
                      <a:pt x="593408" y="674370"/>
                    </a:lnTo>
                    <a:lnTo>
                      <a:pt x="674370" y="593408"/>
                    </a:lnTo>
                    <a:lnTo>
                      <a:pt x="418148" y="337185"/>
                    </a:lnTo>
                    <a:close/>
                  </a:path>
                </a:pathLst>
              </a:custGeom>
              <a:solidFill>
                <a:srgbClr val="FF0000">
                  <a:alpha val="30000"/>
                </a:srgbClr>
              </a:solidFill>
              <a:ln w="6350" cap="flat">
                <a:solidFill>
                  <a:srgbClr val="FF0000"/>
                </a:solidFill>
                <a:prstDash val="solid"/>
                <a:miter/>
              </a:ln>
            </p:spPr>
            <p:txBody>
              <a:bodyPr rtlCol="0" anchor="ctr"/>
              <a:lstStyle/>
              <a:p>
                <a:endParaRPr lang="nl-NL" dirty="0">
                  <a:solidFill>
                    <a:schemeClr val="tx1"/>
                  </a:solidFill>
                </a:endParaRPr>
              </a:p>
            </p:txBody>
          </p:sp>
        </p:grpSp>
      </p:grpSp>
    </p:spTree>
    <p:extLst>
      <p:ext uri="{BB962C8B-B14F-4D97-AF65-F5344CB8AC3E}">
        <p14:creationId xmlns:p14="http://schemas.microsoft.com/office/powerpoint/2010/main" val="25241983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nhoud met groen tekstk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113889-AFCA-4093-B2D6-16B70FE8531E}"/>
              </a:ext>
            </a:extLst>
          </p:cNvPr>
          <p:cNvSpPr>
            <a:spLocks noGrp="1"/>
          </p:cNvSpPr>
          <p:nvPr>
            <p:ph type="title" hasCustomPrompt="1"/>
          </p:nvPr>
        </p:nvSpPr>
        <p:spPr>
          <a:xfrm>
            <a:off x="440056" y="333669"/>
            <a:ext cx="8258651" cy="581777"/>
          </a:xfrm>
        </p:spPr>
        <p:txBody>
          <a:bodyPr>
            <a:noAutofit/>
          </a:bodyPr>
          <a:lstStyle>
            <a:lvl1pPr>
              <a:defRPr/>
            </a:lvl1pPr>
          </a:lstStyle>
          <a:p>
            <a:r>
              <a:rPr lang="en-US" noProof="0" dirty="0"/>
              <a:t>Click to add title</a:t>
            </a:r>
          </a:p>
        </p:txBody>
      </p:sp>
      <p:sp>
        <p:nvSpPr>
          <p:cNvPr id="13" name="Text Placeholder 12">
            <a:extLst>
              <a:ext uri="{FF2B5EF4-FFF2-40B4-BE49-F238E27FC236}">
                <a16:creationId xmlns:a16="http://schemas.microsoft.com/office/drawing/2014/main" id="{B886690E-8997-48D4-A839-FDFABFF3AD38}"/>
              </a:ext>
            </a:extLst>
          </p:cNvPr>
          <p:cNvSpPr>
            <a:spLocks noGrp="1"/>
          </p:cNvSpPr>
          <p:nvPr>
            <p:ph type="body" sz="quarter" idx="10" hasCustomPrompt="1"/>
          </p:nvPr>
        </p:nvSpPr>
        <p:spPr>
          <a:xfrm>
            <a:off x="440057" y="1427800"/>
            <a:ext cx="4000091" cy="4375285"/>
          </a:xfrm>
        </p:spPr>
        <p:txBody>
          <a:bodyPr tIns="36000">
            <a:noAutofit/>
          </a:bodyPr>
          <a:lstStyle>
            <a:lvl1pPr>
              <a:lnSpc>
                <a:spcPct val="90000"/>
              </a:lnSpc>
              <a:spcBef>
                <a:spcPts val="0"/>
              </a:spcBef>
              <a:spcAft>
                <a:spcPts val="0"/>
              </a:spcAft>
              <a:defRPr sz="1350" b="1">
                <a:solidFill>
                  <a:schemeClr val="tx2"/>
                </a:solidFill>
              </a:defRPr>
            </a:lvl1pPr>
            <a:lvl2pPr marL="0" indent="0">
              <a:lnSpc>
                <a:spcPct val="90000"/>
              </a:lnSpc>
              <a:spcBef>
                <a:spcPts val="0"/>
              </a:spcBef>
              <a:spcAft>
                <a:spcPts val="0"/>
              </a:spcAft>
              <a:buNone/>
              <a:defRPr sz="1350">
                <a:solidFill>
                  <a:schemeClr val="bg2"/>
                </a:solidFill>
              </a:defRPr>
            </a:lvl2pPr>
            <a:lvl3pPr marL="0" indent="0">
              <a:lnSpc>
                <a:spcPct val="90000"/>
              </a:lnSpc>
              <a:spcBef>
                <a:spcPts val="0"/>
              </a:spcBef>
              <a:spcAft>
                <a:spcPts val="0"/>
              </a:spcAft>
              <a:buNone/>
              <a:defRPr sz="1350">
                <a:solidFill>
                  <a:schemeClr val="tx1"/>
                </a:solidFill>
              </a:defRPr>
            </a:lvl3pPr>
            <a:lvl4pPr marL="135728" indent="-135728">
              <a:lnSpc>
                <a:spcPct val="90000"/>
              </a:lnSpc>
              <a:spcBef>
                <a:spcPts val="0"/>
              </a:spcBef>
              <a:spcAft>
                <a:spcPts val="0"/>
              </a:spcAft>
              <a:buClr>
                <a:schemeClr val="tx1"/>
              </a:buClr>
              <a:buSzPct val="96000"/>
              <a:buFont typeface="Calibri" panose="020F0502020204030204" pitchFamily="34" charset="0"/>
              <a:buChar char="•"/>
              <a:defRPr sz="1350">
                <a:solidFill>
                  <a:schemeClr val="tx1"/>
                </a:solidFill>
              </a:defRPr>
            </a:lvl4pPr>
            <a:lvl5pPr marL="269993" indent="-134997">
              <a:lnSpc>
                <a:spcPct val="90000"/>
              </a:lnSpc>
              <a:spcBef>
                <a:spcPts val="0"/>
              </a:spcBef>
              <a:spcAft>
                <a:spcPts val="0"/>
              </a:spcAft>
              <a:buClr>
                <a:schemeClr val="tx1"/>
              </a:buClr>
              <a:buSzPct val="96000"/>
              <a:buFont typeface="Calibri" panose="020F0502020204030204" pitchFamily="34" charset="0"/>
              <a:buChar char="•"/>
              <a:defRPr sz="1350">
                <a:solidFill>
                  <a:schemeClr val="tx1"/>
                </a:solidFill>
              </a:defRPr>
            </a:lvl5pPr>
            <a:lvl6pPr marL="404990" indent="-134997">
              <a:lnSpc>
                <a:spcPct val="90000"/>
              </a:lnSpc>
              <a:spcBef>
                <a:spcPts val="0"/>
              </a:spcBef>
              <a:spcAft>
                <a:spcPts val="0"/>
              </a:spcAft>
              <a:buClr>
                <a:schemeClr val="tx1"/>
              </a:buClr>
              <a:buSzPct val="96000"/>
              <a:buFont typeface="Calibri" panose="020F0502020204030204" pitchFamily="34" charset="0"/>
              <a:buChar char="•"/>
              <a:defRPr sz="1350">
                <a:solidFill>
                  <a:schemeClr val="tx1"/>
                </a:solidFill>
              </a:defRPr>
            </a:lvl6pPr>
            <a:lvl7pPr marL="539987" indent="-134997">
              <a:lnSpc>
                <a:spcPct val="90000"/>
              </a:lnSpc>
              <a:spcBef>
                <a:spcPts val="0"/>
              </a:spcBef>
              <a:spcAft>
                <a:spcPts val="0"/>
              </a:spcAft>
              <a:buClr>
                <a:schemeClr val="tx1"/>
              </a:buClr>
              <a:buSzPct val="96000"/>
              <a:buFont typeface="Calibri" panose="020F0502020204030204" pitchFamily="34" charset="0"/>
              <a:buChar char="•"/>
              <a:defRPr sz="1350">
                <a:solidFill>
                  <a:schemeClr val="tx1"/>
                </a:solidFill>
              </a:defRPr>
            </a:lvl7pPr>
            <a:lvl8pPr marL="674984" indent="-134997">
              <a:lnSpc>
                <a:spcPct val="90000"/>
              </a:lnSpc>
              <a:spcBef>
                <a:spcPts val="0"/>
              </a:spcBef>
              <a:spcAft>
                <a:spcPts val="0"/>
              </a:spcAft>
              <a:buClr>
                <a:schemeClr val="tx1"/>
              </a:buClr>
              <a:buSzPct val="96000"/>
              <a:buFont typeface="Calibri" panose="020F0502020204030204" pitchFamily="34" charset="0"/>
              <a:buChar char="•"/>
              <a:defRPr sz="1350">
                <a:solidFill>
                  <a:schemeClr val="tx1"/>
                </a:solidFill>
              </a:defRPr>
            </a:lvl8pPr>
            <a:lvl9pPr marL="809980" indent="-134997">
              <a:lnSpc>
                <a:spcPct val="90000"/>
              </a:lnSpc>
              <a:spcBef>
                <a:spcPts val="0"/>
              </a:spcBef>
              <a:spcAft>
                <a:spcPts val="0"/>
              </a:spcAft>
              <a:buClr>
                <a:schemeClr val="tx1"/>
              </a:buClr>
              <a:buSzPct val="96000"/>
              <a:buFont typeface="Calibri" panose="020F0502020204030204" pitchFamily="34" charset="0"/>
              <a:buChar char="•"/>
              <a:defRPr sz="1350">
                <a:solidFill>
                  <a:schemeClr val="tx1"/>
                </a:solidFill>
              </a:defRPr>
            </a:lvl9pPr>
          </a:lstStyle>
          <a:p>
            <a:pPr lvl="0"/>
            <a:r>
              <a:rPr lang="en-US" noProof="0" dirty="0"/>
              <a:t>Click to add heading</a:t>
            </a:r>
          </a:p>
          <a:p>
            <a:pPr lvl="1"/>
            <a:r>
              <a:rPr lang="en-US" noProof="0" dirty="0"/>
              <a:t>Sub-heading</a:t>
            </a:r>
          </a:p>
          <a:p>
            <a:pPr lvl="2"/>
            <a:r>
              <a:rPr lang="en-US" noProof="0" dirty="0"/>
              <a:t>Body text</a:t>
            </a:r>
          </a:p>
          <a:p>
            <a:pPr lvl="3"/>
            <a:r>
              <a:rPr lang="en-US" noProof="0" dirty="0"/>
              <a:t>Bullet level 1</a:t>
            </a:r>
          </a:p>
          <a:p>
            <a:pPr lvl="4"/>
            <a:r>
              <a:rPr lang="en-US" noProof="0" dirty="0"/>
              <a:t>Bullet level 2</a:t>
            </a:r>
          </a:p>
          <a:p>
            <a:pPr lvl="5"/>
            <a:r>
              <a:rPr lang="en-US" noProof="0" dirty="0"/>
              <a:t>Bullet level 3</a:t>
            </a:r>
          </a:p>
          <a:p>
            <a:pPr lvl="6"/>
            <a:r>
              <a:rPr lang="en-US" noProof="0" dirty="0"/>
              <a:t>Bullet level 4</a:t>
            </a:r>
          </a:p>
          <a:p>
            <a:pPr lvl="7"/>
            <a:r>
              <a:rPr lang="en-US" noProof="0" dirty="0"/>
              <a:t>Bullet level 5</a:t>
            </a:r>
          </a:p>
          <a:p>
            <a:pPr lvl="8"/>
            <a:r>
              <a:rPr lang="en-US" noProof="0" dirty="0"/>
              <a:t>Bullet level 6</a:t>
            </a:r>
          </a:p>
        </p:txBody>
      </p:sp>
      <p:sp>
        <p:nvSpPr>
          <p:cNvPr id="18" name="Text Placeholder 12">
            <a:extLst>
              <a:ext uri="{FF2B5EF4-FFF2-40B4-BE49-F238E27FC236}">
                <a16:creationId xmlns:a16="http://schemas.microsoft.com/office/drawing/2014/main" id="{25A166B4-18F6-436E-8167-1C56D0FFDF1B}"/>
              </a:ext>
            </a:extLst>
          </p:cNvPr>
          <p:cNvSpPr>
            <a:spLocks noGrp="1"/>
          </p:cNvSpPr>
          <p:nvPr>
            <p:ph type="body" sz="quarter" idx="12" hasCustomPrompt="1"/>
          </p:nvPr>
        </p:nvSpPr>
        <p:spPr>
          <a:xfrm>
            <a:off x="4699348" y="1427801"/>
            <a:ext cx="3999359" cy="3355200"/>
          </a:xfrm>
          <a:blipFill>
            <a:blip r:embed="rId2">
              <a:extLst>
                <a:ext uri="{96DAC541-7B7A-43D3-8B79-37D633B846F1}">
                  <asvg:svgBlip xmlns:asvg="http://schemas.microsoft.com/office/drawing/2016/SVG/main" r:embed="rId3"/>
                </a:ext>
              </a:extLst>
            </a:blip>
            <a:stretch>
              <a:fillRect/>
            </a:stretch>
          </a:blipFill>
        </p:spPr>
        <p:txBody>
          <a:bodyPr lIns="180000" tIns="180000" rIns="180000" bIns="180000">
            <a:noAutofit/>
          </a:bodyPr>
          <a:lstStyle>
            <a:lvl1pPr>
              <a:lnSpc>
                <a:spcPct val="90000"/>
              </a:lnSpc>
              <a:spcBef>
                <a:spcPts val="0"/>
              </a:spcBef>
              <a:spcAft>
                <a:spcPts val="0"/>
              </a:spcAft>
              <a:defRPr sz="1350" b="1">
                <a:solidFill>
                  <a:schemeClr val="tx1"/>
                </a:solidFill>
              </a:defRPr>
            </a:lvl1pPr>
            <a:lvl2pPr marL="0" indent="0">
              <a:lnSpc>
                <a:spcPct val="90000"/>
              </a:lnSpc>
              <a:spcBef>
                <a:spcPts val="0"/>
              </a:spcBef>
              <a:spcAft>
                <a:spcPts val="0"/>
              </a:spcAft>
              <a:buNone/>
              <a:defRPr sz="1350">
                <a:solidFill>
                  <a:schemeClr val="tx1"/>
                </a:solidFill>
              </a:defRPr>
            </a:lvl2pPr>
            <a:lvl3pPr marL="135728" indent="-135728">
              <a:lnSpc>
                <a:spcPct val="90000"/>
              </a:lnSpc>
              <a:spcBef>
                <a:spcPts val="0"/>
              </a:spcBef>
              <a:spcAft>
                <a:spcPts val="0"/>
              </a:spcAft>
              <a:buClr>
                <a:schemeClr val="tx1"/>
              </a:buClr>
              <a:buSzPct val="96000"/>
              <a:buFont typeface="Calibri" panose="020F0502020204030204" pitchFamily="34" charset="0"/>
              <a:buChar char="•"/>
              <a:defRPr sz="1350">
                <a:solidFill>
                  <a:schemeClr val="tx1"/>
                </a:solidFill>
              </a:defRPr>
            </a:lvl3pPr>
            <a:lvl4pPr marL="269993" indent="-135728">
              <a:lnSpc>
                <a:spcPct val="90000"/>
              </a:lnSpc>
              <a:spcBef>
                <a:spcPts val="0"/>
              </a:spcBef>
              <a:spcAft>
                <a:spcPts val="0"/>
              </a:spcAft>
              <a:buClr>
                <a:schemeClr val="tx1"/>
              </a:buClr>
              <a:buSzPct val="96000"/>
              <a:buFont typeface="Calibri" panose="020F0502020204030204" pitchFamily="34" charset="0"/>
              <a:buChar char="•"/>
              <a:defRPr sz="1350">
                <a:solidFill>
                  <a:schemeClr val="tx1"/>
                </a:solidFill>
              </a:defRPr>
            </a:lvl4pPr>
            <a:lvl5pPr marL="404990" indent="-134997">
              <a:lnSpc>
                <a:spcPct val="90000"/>
              </a:lnSpc>
              <a:spcBef>
                <a:spcPts val="0"/>
              </a:spcBef>
              <a:spcAft>
                <a:spcPts val="0"/>
              </a:spcAft>
              <a:buClr>
                <a:schemeClr val="tx1"/>
              </a:buClr>
              <a:buSzPct val="96000"/>
              <a:buFont typeface="Calibri" panose="020F0502020204030204" pitchFamily="34" charset="0"/>
              <a:buChar char="•"/>
              <a:defRPr sz="1350">
                <a:solidFill>
                  <a:schemeClr val="tx1"/>
                </a:solidFill>
              </a:defRPr>
            </a:lvl5pPr>
            <a:lvl6pPr marL="539987" indent="-134997">
              <a:lnSpc>
                <a:spcPct val="90000"/>
              </a:lnSpc>
              <a:spcBef>
                <a:spcPts val="0"/>
              </a:spcBef>
              <a:spcAft>
                <a:spcPts val="0"/>
              </a:spcAft>
              <a:buClr>
                <a:schemeClr val="tx1"/>
              </a:buClr>
              <a:buSzPct val="96000"/>
              <a:buFont typeface="Calibri" panose="020F0502020204030204" pitchFamily="34" charset="0"/>
              <a:buChar char="•"/>
              <a:defRPr sz="1350">
                <a:solidFill>
                  <a:schemeClr val="tx1"/>
                </a:solidFill>
              </a:defRPr>
            </a:lvl6pPr>
            <a:lvl7pPr marL="674984" indent="-134997">
              <a:lnSpc>
                <a:spcPct val="90000"/>
              </a:lnSpc>
              <a:spcBef>
                <a:spcPts val="0"/>
              </a:spcBef>
              <a:spcAft>
                <a:spcPts val="0"/>
              </a:spcAft>
              <a:buClr>
                <a:schemeClr val="tx1"/>
              </a:buClr>
              <a:buSzPct val="96000"/>
              <a:buFont typeface="Calibri" panose="020F0502020204030204" pitchFamily="34" charset="0"/>
              <a:buChar char="•"/>
              <a:defRPr sz="1350">
                <a:solidFill>
                  <a:schemeClr val="tx1"/>
                </a:solidFill>
              </a:defRPr>
            </a:lvl7pPr>
            <a:lvl8pPr marL="809980" indent="-134997">
              <a:lnSpc>
                <a:spcPct val="90000"/>
              </a:lnSpc>
              <a:spcBef>
                <a:spcPts val="0"/>
              </a:spcBef>
              <a:spcAft>
                <a:spcPts val="0"/>
              </a:spcAft>
              <a:buClr>
                <a:schemeClr val="tx1"/>
              </a:buClr>
              <a:buSzPct val="96000"/>
              <a:buFont typeface="Calibri" panose="020F0502020204030204" pitchFamily="34" charset="0"/>
              <a:buChar char="•"/>
              <a:defRPr sz="1350">
                <a:solidFill>
                  <a:schemeClr val="tx1"/>
                </a:solidFill>
              </a:defRPr>
            </a:lvl8pPr>
          </a:lstStyle>
          <a:p>
            <a:pPr lvl="0"/>
            <a:r>
              <a:rPr lang="en-US" noProof="0" dirty="0"/>
              <a:t>Click to add heading</a:t>
            </a:r>
          </a:p>
          <a:p>
            <a:pPr lvl="1"/>
            <a:r>
              <a:rPr lang="en-US" noProof="0" dirty="0"/>
              <a:t>Body text</a:t>
            </a:r>
          </a:p>
          <a:p>
            <a:pPr lvl="2"/>
            <a:r>
              <a:rPr lang="en-US" noProof="0" dirty="0"/>
              <a:t>Bullet level 1</a:t>
            </a:r>
          </a:p>
          <a:p>
            <a:pPr lvl="3"/>
            <a:r>
              <a:rPr lang="en-US" noProof="0" dirty="0"/>
              <a:t>Bullet level 2</a:t>
            </a:r>
          </a:p>
          <a:p>
            <a:pPr lvl="4"/>
            <a:r>
              <a:rPr lang="en-US" noProof="0" dirty="0"/>
              <a:t>Bullet level 3</a:t>
            </a:r>
          </a:p>
          <a:p>
            <a:pPr lvl="5"/>
            <a:r>
              <a:rPr lang="en-US" noProof="0" dirty="0"/>
              <a:t>Bullet level 4</a:t>
            </a:r>
          </a:p>
          <a:p>
            <a:pPr lvl="6"/>
            <a:r>
              <a:rPr lang="en-US" noProof="0" dirty="0"/>
              <a:t>Bullet level 5</a:t>
            </a:r>
          </a:p>
          <a:p>
            <a:pPr lvl="7"/>
            <a:r>
              <a:rPr lang="en-US" noProof="0" dirty="0"/>
              <a:t>Bullet level 6</a:t>
            </a:r>
          </a:p>
        </p:txBody>
      </p:sp>
      <p:sp>
        <p:nvSpPr>
          <p:cNvPr id="3" name="Slide Number Placeholder 2">
            <a:extLst>
              <a:ext uri="{FF2B5EF4-FFF2-40B4-BE49-F238E27FC236}">
                <a16:creationId xmlns:a16="http://schemas.microsoft.com/office/drawing/2014/main" id="{51091E67-127E-4273-8BDF-C6209C5147FA}"/>
              </a:ext>
            </a:extLst>
          </p:cNvPr>
          <p:cNvSpPr>
            <a:spLocks noGrp="1"/>
          </p:cNvSpPr>
          <p:nvPr>
            <p:ph type="sldNum" sz="quarter" idx="13"/>
          </p:nvPr>
        </p:nvSpPr>
        <p:spPr/>
        <p:txBody>
          <a:bodyPr/>
          <a:lstStyle/>
          <a:p>
            <a:fld id="{5A195573-6125-40C3-AA0C-3AC6CFB9F86B}" type="slidenum">
              <a:rPr lang="en-US" smtClean="0"/>
              <a:pPr/>
              <a:t>‹#›</a:t>
            </a:fld>
            <a:endParaRPr lang="en-US" dirty="0"/>
          </a:p>
        </p:txBody>
      </p:sp>
      <p:grpSp>
        <p:nvGrpSpPr>
          <p:cNvPr id="14" name="Groep 2">
            <a:extLst>
              <a:ext uri="{FF2B5EF4-FFF2-40B4-BE49-F238E27FC236}">
                <a16:creationId xmlns:a16="http://schemas.microsoft.com/office/drawing/2014/main" id="{C2A118C6-FCE4-4745-940B-AE2FCFBF9058}"/>
              </a:ext>
            </a:extLst>
          </p:cNvPr>
          <p:cNvGrpSpPr/>
          <p:nvPr userDrawn="1"/>
        </p:nvGrpSpPr>
        <p:grpSpPr>
          <a:xfrm>
            <a:off x="-2430152" y="0"/>
            <a:ext cx="2329217" cy="3010976"/>
            <a:chOff x="-2463800" y="0"/>
            <a:chExt cx="2329217" cy="3010976"/>
          </a:xfrm>
        </p:grpSpPr>
        <p:sp>
          <p:nvSpPr>
            <p:cNvPr id="16" name="Rectangle 106">
              <a:extLst>
                <a:ext uri="{FF2B5EF4-FFF2-40B4-BE49-F238E27FC236}">
                  <a16:creationId xmlns:a16="http://schemas.microsoft.com/office/drawing/2014/main" id="{D13DF0C2-7C6A-4D8F-B778-DCC462DCE07E}"/>
                </a:ext>
              </a:extLst>
            </p:cNvPr>
            <p:cNvSpPr>
              <a:spLocks noChangeArrowheads="1"/>
            </p:cNvSpPr>
            <p:nvPr userDrawn="1"/>
          </p:nvSpPr>
          <p:spPr bwMode="gray">
            <a:xfrm>
              <a:off x="-2463800" y="0"/>
              <a:ext cx="2329217" cy="3010976"/>
            </a:xfrm>
            <a:prstGeom prst="rect">
              <a:avLst/>
            </a:prstGeom>
            <a:solidFill>
              <a:schemeClr val="bg1">
                <a:lumMod val="95000"/>
              </a:schemeClr>
            </a:solidFill>
            <a:ln>
              <a:noFill/>
            </a:ln>
            <a:effectLst/>
          </p:spPr>
          <p:txBody>
            <a:bodyPr wrap="square" lIns="144000" tIns="144000" rIns="144000" bIns="180000" anchor="t">
              <a:spAutoFit/>
            </a:bodyPr>
            <a:lstStyle/>
            <a:p>
              <a:pPr marL="0" indent="0">
                <a:lnSpc>
                  <a:spcPct val="95000"/>
                </a:lnSpc>
                <a:spcBef>
                  <a:spcPts val="600"/>
                </a:spcBef>
                <a:tabLst>
                  <a:tab pos="1141413" algn="l"/>
                </a:tabLst>
              </a:pPr>
              <a:r>
                <a:rPr lang="en-US" altLang="en-US" sz="1100" b="1" spc="-10" baseline="0" noProof="0" dirty="0">
                  <a:solidFill>
                    <a:schemeClr val="tx1"/>
                  </a:solidFill>
                  <a:latin typeface="+mn-lt"/>
                </a:rPr>
                <a:t>Create heading, </a:t>
              </a:r>
              <a:br>
                <a:rPr lang="en-US" altLang="en-US" sz="1100" b="1" spc="-10" baseline="0" noProof="0" dirty="0">
                  <a:solidFill>
                    <a:schemeClr val="tx1"/>
                  </a:solidFill>
                  <a:latin typeface="+mn-lt"/>
                </a:rPr>
              </a:br>
              <a:r>
                <a:rPr lang="en-US" altLang="en-US" sz="1100" b="1" spc="-10" baseline="0" noProof="0" dirty="0">
                  <a:solidFill>
                    <a:schemeClr val="tx1"/>
                  </a:solidFill>
                  <a:latin typeface="+mn-lt"/>
                </a:rPr>
                <a:t>sub-heading or bullets</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lang="en-US" altLang="en-US" sz="1000" spc="-10" baseline="0" noProof="0" dirty="0">
                  <a:solidFill>
                    <a:schemeClr val="tx1"/>
                  </a:solidFill>
                  <a:latin typeface="+mn-lt"/>
                </a:rPr>
                <a:t>Via ‘</a:t>
              </a:r>
              <a:r>
                <a:rPr kumimoji="0" lang="en-US" altLang="en-US" sz="1000" b="0" i="0" u="none" strike="noStrike" kern="1200" cap="none" spc="-10" normalizeH="0" baseline="0" noProof="0" dirty="0">
                  <a:ln>
                    <a:noFill/>
                  </a:ln>
                  <a:solidFill>
                    <a:schemeClr val="tx1"/>
                  </a:solidFill>
                  <a:effectLst/>
                  <a:uLnTx/>
                  <a:uFillTx/>
                  <a:latin typeface="Open Sans"/>
                  <a:ea typeface="+mn-ea"/>
                  <a:cs typeface="+mn-cs"/>
                </a:rPr>
                <a:t>Home’ &gt; ‘Paragraph’ you can turn the text into a heading, sub-heading or bullets in the correct corporate identity </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en-US"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en-US"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en-US"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en-US" altLang="en-US" sz="1000" b="0" i="0" u="none" strike="noStrike" kern="1200" cap="none" spc="-10" normalizeH="0" baseline="0" noProof="0" dirty="0">
                  <a:ln>
                    <a:noFill/>
                  </a:ln>
                  <a:solidFill>
                    <a:schemeClr val="tx1"/>
                  </a:solidFill>
                  <a:effectLst/>
                  <a:uLnTx/>
                  <a:uFillTx/>
                  <a:latin typeface="Open Sans"/>
                  <a:ea typeface="+mn-ea"/>
                  <a:cs typeface="+mn-cs"/>
                </a:rPr>
                <a:t>Stand in front of the text you want to change</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en-US" altLang="en-US" sz="1000" b="0" i="0" u="none" strike="noStrike" kern="1200" cap="none" spc="-10" normalizeH="0" baseline="0" noProof="0" dirty="0">
                  <a:ln>
                    <a:noFill/>
                  </a:ln>
                  <a:solidFill>
                    <a:schemeClr val="tx1"/>
                  </a:solidFill>
                  <a:effectLst/>
                  <a:uLnTx/>
                  <a:uFillTx/>
                  <a:latin typeface="Open Sans"/>
                  <a:ea typeface="+mn-ea"/>
                  <a:cs typeface="+mn-cs"/>
                </a:rPr>
                <a:t>With the arrow to the left, you decrease the level. With the arrow to the right, you increase the level</a:t>
              </a:r>
              <a:endParaRPr lang="en-US" altLang="en-US" sz="1000" spc="-10" baseline="0" noProof="0" dirty="0">
                <a:solidFill>
                  <a:schemeClr val="tx1"/>
                </a:solidFill>
                <a:latin typeface="+mn-lt"/>
              </a:endParaRPr>
            </a:p>
          </p:txBody>
        </p:sp>
        <p:grpSp>
          <p:nvGrpSpPr>
            <p:cNvPr id="17" name="Group 22">
              <a:extLst>
                <a:ext uri="{FF2B5EF4-FFF2-40B4-BE49-F238E27FC236}">
                  <a16:creationId xmlns:a16="http://schemas.microsoft.com/office/drawing/2014/main" id="{A60B0E22-85E9-4522-8408-8D550A47B8B2}"/>
                </a:ext>
              </a:extLst>
            </p:cNvPr>
            <p:cNvGrpSpPr/>
            <p:nvPr userDrawn="1"/>
          </p:nvGrpSpPr>
          <p:grpSpPr>
            <a:xfrm>
              <a:off x="-2318863" y="1220181"/>
              <a:ext cx="2044800" cy="534731"/>
              <a:chOff x="-2108199" y="3526309"/>
              <a:chExt cx="2314576" cy="605280"/>
            </a:xfrm>
          </p:grpSpPr>
          <p:grpSp>
            <p:nvGrpSpPr>
              <p:cNvPr id="19" name="Group 9">
                <a:extLst>
                  <a:ext uri="{FF2B5EF4-FFF2-40B4-BE49-F238E27FC236}">
                    <a16:creationId xmlns:a16="http://schemas.microsoft.com/office/drawing/2014/main" id="{E8BBBFB9-AC08-4008-B4A7-ECE2AEC909C0}"/>
                  </a:ext>
                </a:extLst>
              </p:cNvPr>
              <p:cNvGrpSpPr/>
              <p:nvPr userDrawn="1"/>
            </p:nvGrpSpPr>
            <p:grpSpPr>
              <a:xfrm>
                <a:off x="-2108199" y="3526309"/>
                <a:ext cx="2314576" cy="605280"/>
                <a:chOff x="-1062434" y="2872274"/>
                <a:chExt cx="2314576" cy="605280"/>
              </a:xfrm>
            </p:grpSpPr>
            <p:pic>
              <p:nvPicPr>
                <p:cNvPr id="24" name="Picture 5">
                  <a:extLst>
                    <a:ext uri="{FF2B5EF4-FFF2-40B4-BE49-F238E27FC236}">
                      <a16:creationId xmlns:a16="http://schemas.microsoft.com/office/drawing/2014/main" id="{FA2EA72C-5E8B-4DBE-9002-CE9B4299425C}"/>
                    </a:ext>
                  </a:extLst>
                </p:cNvPr>
                <p:cNvPicPr>
                  <a:picLocks noChangeAspect="1"/>
                </p:cNvPicPr>
                <p:nvPr userDrawn="1"/>
              </p:nvPicPr>
              <p:blipFill rotWithShape="1">
                <a:blip r:embed="rId4"/>
                <a:srcRect l="29631" t="6122" r="51385" b="84783"/>
                <a:stretch/>
              </p:blipFill>
              <p:spPr>
                <a:xfrm>
                  <a:off x="-1062434" y="2872274"/>
                  <a:ext cx="2314576" cy="605280"/>
                </a:xfrm>
                <a:prstGeom prst="rect">
                  <a:avLst/>
                </a:prstGeom>
                <a:noFill/>
                <a:ln>
                  <a:noFill/>
                </a:ln>
                <a:effectLst>
                  <a:outerShdw blurRad="63500" sx="102000" sy="102000" algn="ctr" rotWithShape="0">
                    <a:prstClr val="black">
                      <a:alpha val="40000"/>
                    </a:prstClr>
                  </a:outerShdw>
                </a:effectLst>
              </p:spPr>
            </p:pic>
            <p:sp>
              <p:nvSpPr>
                <p:cNvPr id="25" name="Rectangle 21">
                  <a:extLst>
                    <a:ext uri="{FF2B5EF4-FFF2-40B4-BE49-F238E27FC236}">
                      <a16:creationId xmlns:a16="http://schemas.microsoft.com/office/drawing/2014/main" id="{D3146FA8-56E1-4122-9374-A7DA0E2690FB}"/>
                    </a:ext>
                  </a:extLst>
                </p:cNvPr>
                <p:cNvSpPr/>
                <p:nvPr userDrawn="1"/>
              </p:nvSpPr>
              <p:spPr bwMode="gray">
                <a:xfrm>
                  <a:off x="-518929" y="2945301"/>
                  <a:ext cx="305212" cy="140494"/>
                </a:xfrm>
                <a:prstGeom prst="rect">
                  <a:avLst/>
                </a:prstGeom>
                <a:solidFill>
                  <a:srgbClr val="92D050">
                    <a:alpha val="30000"/>
                  </a:srgbClr>
                </a:solidFill>
                <a:ln w="63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endParaRPr lang="nl-NL" dirty="0" err="1">
                    <a:solidFill>
                      <a:schemeClr val="tx1"/>
                    </a:solidFill>
                  </a:endParaRPr>
                </a:p>
              </p:txBody>
            </p:sp>
          </p:grpSp>
          <p:sp>
            <p:nvSpPr>
              <p:cNvPr id="23" name="Graphic 19" descr="Close with solid fill">
                <a:extLst>
                  <a:ext uri="{FF2B5EF4-FFF2-40B4-BE49-F238E27FC236}">
                    <a16:creationId xmlns:a16="http://schemas.microsoft.com/office/drawing/2014/main" id="{2992B33C-2C92-4E63-B7B8-C719D5F81E2E}"/>
                  </a:ext>
                </a:extLst>
              </p:cNvPr>
              <p:cNvSpPr/>
              <p:nvPr userDrawn="1"/>
            </p:nvSpPr>
            <p:spPr>
              <a:xfrm>
                <a:off x="-2079108" y="3599429"/>
                <a:ext cx="140400" cy="140401"/>
              </a:xfrm>
              <a:custGeom>
                <a:avLst/>
                <a:gdLst>
                  <a:gd name="connsiteX0" fmla="*/ 674370 w 674370"/>
                  <a:gd name="connsiteY0" fmla="*/ 80963 h 674370"/>
                  <a:gd name="connsiteX1" fmla="*/ 593408 w 674370"/>
                  <a:gd name="connsiteY1" fmla="*/ 0 h 674370"/>
                  <a:gd name="connsiteX2" fmla="*/ 337185 w 674370"/>
                  <a:gd name="connsiteY2" fmla="*/ 256223 h 674370"/>
                  <a:gd name="connsiteX3" fmla="*/ 80963 w 674370"/>
                  <a:gd name="connsiteY3" fmla="*/ 0 h 674370"/>
                  <a:gd name="connsiteX4" fmla="*/ 0 w 674370"/>
                  <a:gd name="connsiteY4" fmla="*/ 80963 h 674370"/>
                  <a:gd name="connsiteX5" fmla="*/ 256223 w 674370"/>
                  <a:gd name="connsiteY5" fmla="*/ 337185 h 674370"/>
                  <a:gd name="connsiteX6" fmla="*/ 0 w 674370"/>
                  <a:gd name="connsiteY6" fmla="*/ 593408 h 674370"/>
                  <a:gd name="connsiteX7" fmla="*/ 80963 w 674370"/>
                  <a:gd name="connsiteY7" fmla="*/ 674370 h 674370"/>
                  <a:gd name="connsiteX8" fmla="*/ 337185 w 674370"/>
                  <a:gd name="connsiteY8" fmla="*/ 418148 h 674370"/>
                  <a:gd name="connsiteX9" fmla="*/ 593408 w 674370"/>
                  <a:gd name="connsiteY9" fmla="*/ 674370 h 674370"/>
                  <a:gd name="connsiteX10" fmla="*/ 674370 w 674370"/>
                  <a:gd name="connsiteY10" fmla="*/ 593408 h 674370"/>
                  <a:gd name="connsiteX11" fmla="*/ 418148 w 674370"/>
                  <a:gd name="connsiteY11" fmla="*/ 337185 h 674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4370" h="674370">
                    <a:moveTo>
                      <a:pt x="674370" y="80963"/>
                    </a:moveTo>
                    <a:lnTo>
                      <a:pt x="593408" y="0"/>
                    </a:lnTo>
                    <a:lnTo>
                      <a:pt x="337185" y="256223"/>
                    </a:lnTo>
                    <a:lnTo>
                      <a:pt x="80963" y="0"/>
                    </a:lnTo>
                    <a:lnTo>
                      <a:pt x="0" y="80963"/>
                    </a:lnTo>
                    <a:lnTo>
                      <a:pt x="256223" y="337185"/>
                    </a:lnTo>
                    <a:lnTo>
                      <a:pt x="0" y="593408"/>
                    </a:lnTo>
                    <a:lnTo>
                      <a:pt x="80963" y="674370"/>
                    </a:lnTo>
                    <a:lnTo>
                      <a:pt x="337185" y="418148"/>
                    </a:lnTo>
                    <a:lnTo>
                      <a:pt x="593408" y="674370"/>
                    </a:lnTo>
                    <a:lnTo>
                      <a:pt x="674370" y="593408"/>
                    </a:lnTo>
                    <a:lnTo>
                      <a:pt x="418148" y="337185"/>
                    </a:lnTo>
                    <a:close/>
                  </a:path>
                </a:pathLst>
              </a:custGeom>
              <a:solidFill>
                <a:srgbClr val="FF0000">
                  <a:alpha val="30000"/>
                </a:srgbClr>
              </a:solidFill>
              <a:ln w="6350" cap="flat">
                <a:solidFill>
                  <a:srgbClr val="FF0000"/>
                </a:solidFill>
                <a:prstDash val="solid"/>
                <a:miter/>
              </a:ln>
            </p:spPr>
            <p:txBody>
              <a:bodyPr rtlCol="0" anchor="ctr"/>
              <a:lstStyle/>
              <a:p>
                <a:endParaRPr lang="nl-NL" dirty="0">
                  <a:solidFill>
                    <a:schemeClr val="tx1"/>
                  </a:solidFill>
                </a:endParaRPr>
              </a:p>
            </p:txBody>
          </p:sp>
        </p:grpSp>
      </p:grpSp>
      <p:sp>
        <p:nvSpPr>
          <p:cNvPr id="26" name="Rectangle 106">
            <a:extLst>
              <a:ext uri="{FF2B5EF4-FFF2-40B4-BE49-F238E27FC236}">
                <a16:creationId xmlns:a16="http://schemas.microsoft.com/office/drawing/2014/main" id="{194D96E7-E170-46F6-80B1-CC99D657E4BC}"/>
              </a:ext>
            </a:extLst>
          </p:cNvPr>
          <p:cNvSpPr>
            <a:spLocks noChangeArrowheads="1"/>
          </p:cNvSpPr>
          <p:nvPr userDrawn="1"/>
        </p:nvSpPr>
        <p:spPr bwMode="gray">
          <a:xfrm>
            <a:off x="9244940" y="4"/>
            <a:ext cx="2329217" cy="759040"/>
          </a:xfrm>
          <a:prstGeom prst="rect">
            <a:avLst/>
          </a:prstGeom>
          <a:solidFill>
            <a:schemeClr val="bg1">
              <a:lumMod val="95000"/>
            </a:schemeClr>
          </a:solidFill>
          <a:ln>
            <a:noFill/>
          </a:ln>
          <a:effectLst/>
        </p:spPr>
        <p:txBody>
          <a:bodyPr wrap="square" lIns="108000" tIns="108000" rIns="108000" bIns="135000" anchor="t">
            <a:spAutoFit/>
          </a:bodyPr>
          <a:lstStyle/>
          <a:p>
            <a:pPr marL="0" marR="0" lvl="0" indent="0" algn="l" defTabSz="685783" rtl="0" eaLnBrk="1" fontAlgn="auto" latinLnBrk="0" hangingPunct="1">
              <a:lnSpc>
                <a:spcPct val="95000"/>
              </a:lnSpc>
              <a:spcBef>
                <a:spcPts val="450"/>
              </a:spcBef>
              <a:spcAft>
                <a:spcPts val="0"/>
              </a:spcAft>
              <a:buClrTx/>
              <a:buSzTx/>
              <a:buFontTx/>
              <a:buNone/>
              <a:tabLst>
                <a:tab pos="856039" algn="l"/>
              </a:tabLst>
              <a:defRPr/>
            </a:pPr>
            <a:r>
              <a:rPr kumimoji="0" lang="en-US" altLang="en-US" sz="825" b="1" i="0" u="none" strike="noStrike" kern="1200" cap="none" spc="-8" normalizeH="0" baseline="0" noProof="0" dirty="0">
                <a:ln>
                  <a:noFill/>
                </a:ln>
                <a:solidFill>
                  <a:schemeClr val="tx1"/>
                </a:solidFill>
                <a:effectLst/>
                <a:uLnTx/>
                <a:uFillTx/>
                <a:latin typeface="Open Sans"/>
                <a:ea typeface="+mn-ea"/>
                <a:cs typeface="+mn-cs"/>
              </a:rPr>
              <a:t>Make a text box bigger/smaller</a:t>
            </a:r>
          </a:p>
          <a:p>
            <a:pPr marL="0" marR="0" lvl="0" indent="0" algn="l" defTabSz="685783" rtl="0" eaLnBrk="1" fontAlgn="auto" latinLnBrk="0" hangingPunct="1">
              <a:lnSpc>
                <a:spcPct val="95000"/>
              </a:lnSpc>
              <a:spcBef>
                <a:spcPts val="450"/>
              </a:spcBef>
              <a:spcAft>
                <a:spcPts val="0"/>
              </a:spcAft>
              <a:buClrTx/>
              <a:buSzTx/>
              <a:buFont typeface="+mj-lt"/>
              <a:buNone/>
              <a:tabLst>
                <a:tab pos="856039" algn="l"/>
              </a:tabLst>
              <a:defRPr/>
            </a:pPr>
            <a:r>
              <a:rPr kumimoji="0" lang="en-US" altLang="en-US" sz="750" b="0" i="0" u="none" strike="noStrike" kern="1200" cap="none" spc="-8" normalizeH="0" baseline="0" noProof="0" dirty="0">
                <a:ln>
                  <a:noFill/>
                </a:ln>
                <a:solidFill>
                  <a:schemeClr val="tx1"/>
                </a:solidFill>
                <a:effectLst/>
                <a:uLnTx/>
                <a:uFillTx/>
                <a:latin typeface="Open Sans"/>
                <a:ea typeface="+mn-ea"/>
                <a:cs typeface="+mn-cs"/>
              </a:rPr>
              <a:t>By pulling the circles/blocks around the text </a:t>
            </a:r>
            <a:br>
              <a:rPr kumimoji="0" lang="en-US" altLang="en-US" sz="750" b="0" i="0" u="none" strike="noStrike" kern="1200" cap="none" spc="-8" normalizeH="0" baseline="0" noProof="0" dirty="0">
                <a:ln>
                  <a:noFill/>
                </a:ln>
                <a:solidFill>
                  <a:schemeClr val="tx1"/>
                </a:solidFill>
                <a:effectLst/>
                <a:uLnTx/>
                <a:uFillTx/>
                <a:latin typeface="Open Sans"/>
                <a:ea typeface="+mn-ea"/>
                <a:cs typeface="+mn-cs"/>
              </a:rPr>
            </a:br>
            <a:r>
              <a:rPr kumimoji="0" lang="en-US" altLang="en-US" sz="750" b="0" i="0" u="none" strike="noStrike" kern="1200" cap="none" spc="-8" normalizeH="0" baseline="0" noProof="0" dirty="0">
                <a:ln>
                  <a:noFill/>
                </a:ln>
                <a:solidFill>
                  <a:schemeClr val="tx1"/>
                </a:solidFill>
                <a:effectLst/>
                <a:uLnTx/>
                <a:uFillTx/>
                <a:latin typeface="Open Sans"/>
                <a:ea typeface="+mn-ea"/>
                <a:cs typeface="+mn-cs"/>
              </a:rPr>
              <a:t>area you can make the text area larger and/or smaller. </a:t>
            </a:r>
          </a:p>
        </p:txBody>
      </p:sp>
    </p:spTree>
    <p:extLst>
      <p:ext uri="{BB962C8B-B14F-4D97-AF65-F5344CB8AC3E}">
        <p14:creationId xmlns:p14="http://schemas.microsoft.com/office/powerpoint/2010/main" val="19544473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lauw tekstkader 2-kolom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113889-AFCA-4093-B2D6-16B70FE8531E}"/>
              </a:ext>
            </a:extLst>
          </p:cNvPr>
          <p:cNvSpPr>
            <a:spLocks noGrp="1"/>
          </p:cNvSpPr>
          <p:nvPr>
            <p:ph type="title" hasCustomPrompt="1"/>
          </p:nvPr>
        </p:nvSpPr>
        <p:spPr>
          <a:xfrm>
            <a:off x="440056" y="333670"/>
            <a:ext cx="8258651" cy="581777"/>
          </a:xfrm>
        </p:spPr>
        <p:txBody>
          <a:bodyPr>
            <a:noAutofit/>
          </a:bodyPr>
          <a:lstStyle>
            <a:lvl1pPr>
              <a:defRPr/>
            </a:lvl1pPr>
          </a:lstStyle>
          <a:p>
            <a:r>
              <a:rPr lang="en-US" noProof="0" dirty="0"/>
              <a:t>Click to add title</a:t>
            </a:r>
          </a:p>
        </p:txBody>
      </p:sp>
      <p:sp>
        <p:nvSpPr>
          <p:cNvPr id="15" name="Text Placeholder 12">
            <a:extLst>
              <a:ext uri="{FF2B5EF4-FFF2-40B4-BE49-F238E27FC236}">
                <a16:creationId xmlns:a16="http://schemas.microsoft.com/office/drawing/2014/main" id="{A52874E6-6635-479D-9523-22F094A3E5C5}"/>
              </a:ext>
            </a:extLst>
          </p:cNvPr>
          <p:cNvSpPr>
            <a:spLocks noGrp="1"/>
          </p:cNvSpPr>
          <p:nvPr>
            <p:ph type="body" sz="quarter" idx="10" hasCustomPrompt="1"/>
          </p:nvPr>
        </p:nvSpPr>
        <p:spPr>
          <a:xfrm>
            <a:off x="440057" y="1427799"/>
            <a:ext cx="4000092" cy="3355200"/>
          </a:xfrm>
          <a:blipFill>
            <a:blip r:embed="rId2">
              <a:extLst>
                <a:ext uri="{96DAC541-7B7A-43D3-8B79-37D633B846F1}">
                  <asvg:svgBlip xmlns:asvg="http://schemas.microsoft.com/office/drawing/2016/SVG/main" r:embed="rId3"/>
                </a:ext>
              </a:extLst>
            </a:blip>
            <a:stretch>
              <a:fillRect/>
            </a:stretch>
          </a:blipFill>
        </p:spPr>
        <p:txBody>
          <a:bodyPr lIns="180000" tIns="180000" rIns="180000" bIns="180000">
            <a:noAutofit/>
          </a:bodyPr>
          <a:lstStyle>
            <a:lvl1pPr>
              <a:lnSpc>
                <a:spcPct val="90000"/>
              </a:lnSpc>
              <a:spcBef>
                <a:spcPts val="0"/>
              </a:spcBef>
              <a:spcAft>
                <a:spcPts val="0"/>
              </a:spcAft>
              <a:defRPr sz="1350" b="1">
                <a:solidFill>
                  <a:schemeClr val="tx1"/>
                </a:solidFill>
              </a:defRPr>
            </a:lvl1pPr>
            <a:lvl2pPr marL="0" indent="0">
              <a:lnSpc>
                <a:spcPct val="90000"/>
              </a:lnSpc>
              <a:spcBef>
                <a:spcPts val="0"/>
              </a:spcBef>
              <a:spcAft>
                <a:spcPts val="0"/>
              </a:spcAft>
              <a:buNone/>
              <a:defRPr sz="1350">
                <a:solidFill>
                  <a:schemeClr val="tx1"/>
                </a:solidFill>
              </a:defRPr>
            </a:lvl2pPr>
            <a:lvl3pPr marL="135728" indent="-135728">
              <a:lnSpc>
                <a:spcPct val="90000"/>
              </a:lnSpc>
              <a:spcBef>
                <a:spcPts val="0"/>
              </a:spcBef>
              <a:spcAft>
                <a:spcPts val="0"/>
              </a:spcAft>
              <a:buClr>
                <a:schemeClr val="tx1"/>
              </a:buClr>
              <a:buSzPct val="96000"/>
              <a:buFont typeface="Calibri" panose="020F0502020204030204" pitchFamily="34" charset="0"/>
              <a:buChar char="•"/>
              <a:defRPr sz="1350">
                <a:solidFill>
                  <a:schemeClr val="tx1"/>
                </a:solidFill>
              </a:defRPr>
            </a:lvl3pPr>
            <a:lvl4pPr marL="269993" indent="-135728">
              <a:lnSpc>
                <a:spcPct val="90000"/>
              </a:lnSpc>
              <a:spcBef>
                <a:spcPts val="0"/>
              </a:spcBef>
              <a:spcAft>
                <a:spcPts val="0"/>
              </a:spcAft>
              <a:buClr>
                <a:schemeClr val="tx1"/>
              </a:buClr>
              <a:buSzPct val="96000"/>
              <a:buFont typeface="Calibri" panose="020F0502020204030204" pitchFamily="34" charset="0"/>
              <a:buChar char="•"/>
              <a:defRPr sz="1350">
                <a:solidFill>
                  <a:schemeClr val="tx1"/>
                </a:solidFill>
              </a:defRPr>
            </a:lvl4pPr>
            <a:lvl5pPr marL="404990" indent="-134997">
              <a:lnSpc>
                <a:spcPct val="90000"/>
              </a:lnSpc>
              <a:spcBef>
                <a:spcPts val="0"/>
              </a:spcBef>
              <a:spcAft>
                <a:spcPts val="0"/>
              </a:spcAft>
              <a:buClr>
                <a:schemeClr val="tx1"/>
              </a:buClr>
              <a:buSzPct val="96000"/>
              <a:buFont typeface="Calibri" panose="020F0502020204030204" pitchFamily="34" charset="0"/>
              <a:buChar char="•"/>
              <a:defRPr sz="1350">
                <a:solidFill>
                  <a:schemeClr val="tx1"/>
                </a:solidFill>
              </a:defRPr>
            </a:lvl5pPr>
            <a:lvl6pPr marL="539987" indent="-134997">
              <a:lnSpc>
                <a:spcPct val="90000"/>
              </a:lnSpc>
              <a:spcBef>
                <a:spcPts val="0"/>
              </a:spcBef>
              <a:spcAft>
                <a:spcPts val="0"/>
              </a:spcAft>
              <a:buClr>
                <a:schemeClr val="tx1"/>
              </a:buClr>
              <a:buSzPct val="96000"/>
              <a:buFont typeface="Calibri" panose="020F0502020204030204" pitchFamily="34" charset="0"/>
              <a:buChar char="•"/>
              <a:defRPr sz="1350">
                <a:solidFill>
                  <a:schemeClr val="tx1"/>
                </a:solidFill>
              </a:defRPr>
            </a:lvl6pPr>
            <a:lvl7pPr marL="674984" indent="-134997">
              <a:lnSpc>
                <a:spcPct val="90000"/>
              </a:lnSpc>
              <a:spcBef>
                <a:spcPts val="0"/>
              </a:spcBef>
              <a:spcAft>
                <a:spcPts val="0"/>
              </a:spcAft>
              <a:buClr>
                <a:schemeClr val="tx1"/>
              </a:buClr>
              <a:buSzPct val="96000"/>
              <a:buFont typeface="Calibri" panose="020F0502020204030204" pitchFamily="34" charset="0"/>
              <a:buChar char="•"/>
              <a:defRPr sz="1350">
                <a:solidFill>
                  <a:schemeClr val="tx1"/>
                </a:solidFill>
              </a:defRPr>
            </a:lvl7pPr>
            <a:lvl8pPr marL="809980" indent="-134997">
              <a:lnSpc>
                <a:spcPct val="90000"/>
              </a:lnSpc>
              <a:spcBef>
                <a:spcPts val="0"/>
              </a:spcBef>
              <a:spcAft>
                <a:spcPts val="0"/>
              </a:spcAft>
              <a:buClr>
                <a:schemeClr val="tx1"/>
              </a:buClr>
              <a:buSzPct val="96000"/>
              <a:buFont typeface="Calibri" panose="020F0502020204030204" pitchFamily="34" charset="0"/>
              <a:buChar char="•"/>
              <a:defRPr sz="1350">
                <a:solidFill>
                  <a:schemeClr val="tx1"/>
                </a:solidFill>
              </a:defRPr>
            </a:lvl8pPr>
          </a:lstStyle>
          <a:p>
            <a:pPr lvl="0"/>
            <a:r>
              <a:rPr lang="en-US" noProof="0" dirty="0"/>
              <a:t>Click to add heading</a:t>
            </a:r>
          </a:p>
          <a:p>
            <a:pPr lvl="1"/>
            <a:r>
              <a:rPr lang="en-US" noProof="0" dirty="0"/>
              <a:t>Body text</a:t>
            </a:r>
          </a:p>
          <a:p>
            <a:pPr lvl="2"/>
            <a:r>
              <a:rPr lang="en-US" noProof="0" dirty="0"/>
              <a:t>Bullet level 1</a:t>
            </a:r>
          </a:p>
          <a:p>
            <a:pPr lvl="3"/>
            <a:r>
              <a:rPr lang="en-US" noProof="0" dirty="0"/>
              <a:t>Bullet level 2</a:t>
            </a:r>
          </a:p>
          <a:p>
            <a:pPr lvl="4"/>
            <a:r>
              <a:rPr lang="en-US" noProof="0" dirty="0"/>
              <a:t>Bullet level 3</a:t>
            </a:r>
          </a:p>
          <a:p>
            <a:pPr lvl="5"/>
            <a:r>
              <a:rPr lang="en-US" noProof="0" dirty="0"/>
              <a:t>Bullet level 4</a:t>
            </a:r>
          </a:p>
          <a:p>
            <a:pPr lvl="6"/>
            <a:r>
              <a:rPr lang="en-US" noProof="0" dirty="0"/>
              <a:t>Bullet level 5</a:t>
            </a:r>
          </a:p>
          <a:p>
            <a:pPr lvl="7"/>
            <a:r>
              <a:rPr lang="en-US" noProof="0" dirty="0"/>
              <a:t>Bullet level 6</a:t>
            </a:r>
          </a:p>
        </p:txBody>
      </p:sp>
      <p:sp>
        <p:nvSpPr>
          <p:cNvPr id="16" name="Text Placeholder 12">
            <a:extLst>
              <a:ext uri="{FF2B5EF4-FFF2-40B4-BE49-F238E27FC236}">
                <a16:creationId xmlns:a16="http://schemas.microsoft.com/office/drawing/2014/main" id="{98A39B0A-3AD7-41A8-8CF5-32BCF6B2DC92}"/>
              </a:ext>
            </a:extLst>
          </p:cNvPr>
          <p:cNvSpPr>
            <a:spLocks noGrp="1"/>
          </p:cNvSpPr>
          <p:nvPr>
            <p:ph type="body" sz="quarter" idx="12" hasCustomPrompt="1"/>
          </p:nvPr>
        </p:nvSpPr>
        <p:spPr>
          <a:xfrm>
            <a:off x="4699348" y="1427799"/>
            <a:ext cx="3999359" cy="3355200"/>
          </a:xfrm>
          <a:blipFill>
            <a:blip r:embed="rId2">
              <a:extLst>
                <a:ext uri="{96DAC541-7B7A-43D3-8B79-37D633B846F1}">
                  <asvg:svgBlip xmlns:asvg="http://schemas.microsoft.com/office/drawing/2016/SVG/main" r:embed="rId3"/>
                </a:ext>
              </a:extLst>
            </a:blip>
            <a:stretch>
              <a:fillRect/>
            </a:stretch>
          </a:blipFill>
        </p:spPr>
        <p:txBody>
          <a:bodyPr lIns="180000" tIns="180000" rIns="180000" bIns="180000">
            <a:noAutofit/>
          </a:bodyPr>
          <a:lstStyle>
            <a:lvl1pPr>
              <a:lnSpc>
                <a:spcPct val="90000"/>
              </a:lnSpc>
              <a:spcBef>
                <a:spcPts val="0"/>
              </a:spcBef>
              <a:spcAft>
                <a:spcPts val="0"/>
              </a:spcAft>
              <a:defRPr sz="1350" b="1">
                <a:solidFill>
                  <a:schemeClr val="tx1"/>
                </a:solidFill>
              </a:defRPr>
            </a:lvl1pPr>
            <a:lvl2pPr marL="0" indent="0">
              <a:lnSpc>
                <a:spcPct val="90000"/>
              </a:lnSpc>
              <a:spcBef>
                <a:spcPts val="0"/>
              </a:spcBef>
              <a:spcAft>
                <a:spcPts val="0"/>
              </a:spcAft>
              <a:buNone/>
              <a:defRPr sz="1350">
                <a:solidFill>
                  <a:schemeClr val="tx1"/>
                </a:solidFill>
              </a:defRPr>
            </a:lvl2pPr>
            <a:lvl3pPr marL="135728" indent="-135728">
              <a:lnSpc>
                <a:spcPct val="90000"/>
              </a:lnSpc>
              <a:spcBef>
                <a:spcPts val="0"/>
              </a:spcBef>
              <a:spcAft>
                <a:spcPts val="0"/>
              </a:spcAft>
              <a:buClr>
                <a:schemeClr val="tx1"/>
              </a:buClr>
              <a:buSzPct val="96000"/>
              <a:buFont typeface="Calibri" panose="020F0502020204030204" pitchFamily="34" charset="0"/>
              <a:buChar char="•"/>
              <a:defRPr sz="1350">
                <a:solidFill>
                  <a:schemeClr val="tx1"/>
                </a:solidFill>
              </a:defRPr>
            </a:lvl3pPr>
            <a:lvl4pPr marL="269993" indent="-135728">
              <a:lnSpc>
                <a:spcPct val="90000"/>
              </a:lnSpc>
              <a:spcBef>
                <a:spcPts val="0"/>
              </a:spcBef>
              <a:spcAft>
                <a:spcPts val="0"/>
              </a:spcAft>
              <a:buClr>
                <a:schemeClr val="tx1"/>
              </a:buClr>
              <a:buSzPct val="96000"/>
              <a:buFont typeface="Calibri" panose="020F0502020204030204" pitchFamily="34" charset="0"/>
              <a:buChar char="•"/>
              <a:defRPr sz="1350">
                <a:solidFill>
                  <a:schemeClr val="tx1"/>
                </a:solidFill>
              </a:defRPr>
            </a:lvl4pPr>
            <a:lvl5pPr marL="404990" indent="-134997">
              <a:lnSpc>
                <a:spcPct val="90000"/>
              </a:lnSpc>
              <a:spcBef>
                <a:spcPts val="0"/>
              </a:spcBef>
              <a:spcAft>
                <a:spcPts val="0"/>
              </a:spcAft>
              <a:buClr>
                <a:schemeClr val="tx1"/>
              </a:buClr>
              <a:buSzPct val="96000"/>
              <a:buFont typeface="Calibri" panose="020F0502020204030204" pitchFamily="34" charset="0"/>
              <a:buChar char="•"/>
              <a:defRPr sz="1350">
                <a:solidFill>
                  <a:schemeClr val="tx1"/>
                </a:solidFill>
              </a:defRPr>
            </a:lvl5pPr>
            <a:lvl6pPr marL="539987" indent="-134997">
              <a:lnSpc>
                <a:spcPct val="90000"/>
              </a:lnSpc>
              <a:spcBef>
                <a:spcPts val="0"/>
              </a:spcBef>
              <a:spcAft>
                <a:spcPts val="0"/>
              </a:spcAft>
              <a:buClr>
                <a:schemeClr val="tx1"/>
              </a:buClr>
              <a:buSzPct val="96000"/>
              <a:buFont typeface="Calibri" panose="020F0502020204030204" pitchFamily="34" charset="0"/>
              <a:buChar char="•"/>
              <a:defRPr sz="1350">
                <a:solidFill>
                  <a:schemeClr val="tx1"/>
                </a:solidFill>
              </a:defRPr>
            </a:lvl6pPr>
            <a:lvl7pPr marL="674984" indent="-134997">
              <a:lnSpc>
                <a:spcPct val="90000"/>
              </a:lnSpc>
              <a:spcBef>
                <a:spcPts val="0"/>
              </a:spcBef>
              <a:spcAft>
                <a:spcPts val="0"/>
              </a:spcAft>
              <a:buClr>
                <a:schemeClr val="tx1"/>
              </a:buClr>
              <a:buSzPct val="96000"/>
              <a:buFont typeface="Calibri" panose="020F0502020204030204" pitchFamily="34" charset="0"/>
              <a:buChar char="•"/>
              <a:defRPr sz="1350">
                <a:solidFill>
                  <a:schemeClr val="tx1"/>
                </a:solidFill>
              </a:defRPr>
            </a:lvl7pPr>
            <a:lvl8pPr marL="809980" indent="-134997">
              <a:lnSpc>
                <a:spcPct val="90000"/>
              </a:lnSpc>
              <a:spcBef>
                <a:spcPts val="0"/>
              </a:spcBef>
              <a:spcAft>
                <a:spcPts val="0"/>
              </a:spcAft>
              <a:buClr>
                <a:schemeClr val="tx1"/>
              </a:buClr>
              <a:buSzPct val="96000"/>
              <a:buFont typeface="Calibri" panose="020F0502020204030204" pitchFamily="34" charset="0"/>
              <a:buChar char="•"/>
              <a:defRPr sz="1350">
                <a:solidFill>
                  <a:schemeClr val="tx1"/>
                </a:solidFill>
              </a:defRPr>
            </a:lvl8pPr>
          </a:lstStyle>
          <a:p>
            <a:pPr lvl="0"/>
            <a:r>
              <a:rPr lang="en-US" noProof="0" dirty="0"/>
              <a:t>Click to add heading</a:t>
            </a:r>
          </a:p>
          <a:p>
            <a:pPr lvl="1"/>
            <a:r>
              <a:rPr lang="en-US" noProof="0" dirty="0"/>
              <a:t>Body text</a:t>
            </a:r>
          </a:p>
          <a:p>
            <a:pPr lvl="2"/>
            <a:r>
              <a:rPr lang="en-US" noProof="0" dirty="0"/>
              <a:t>Bullet level 1</a:t>
            </a:r>
          </a:p>
          <a:p>
            <a:pPr lvl="3"/>
            <a:r>
              <a:rPr lang="en-US" noProof="0" dirty="0"/>
              <a:t>Bullet level 2</a:t>
            </a:r>
          </a:p>
          <a:p>
            <a:pPr lvl="4"/>
            <a:r>
              <a:rPr lang="en-US" noProof="0" dirty="0"/>
              <a:t>Bullet level 3</a:t>
            </a:r>
          </a:p>
          <a:p>
            <a:pPr lvl="5"/>
            <a:r>
              <a:rPr lang="en-US" noProof="0" dirty="0"/>
              <a:t>Bullet level 4</a:t>
            </a:r>
          </a:p>
          <a:p>
            <a:pPr lvl="6"/>
            <a:r>
              <a:rPr lang="en-US" noProof="0" dirty="0"/>
              <a:t>Bullet level 5</a:t>
            </a:r>
          </a:p>
          <a:p>
            <a:pPr lvl="7"/>
            <a:r>
              <a:rPr lang="en-US" noProof="0" dirty="0"/>
              <a:t>Bullet level 6</a:t>
            </a:r>
          </a:p>
        </p:txBody>
      </p:sp>
      <p:sp>
        <p:nvSpPr>
          <p:cNvPr id="3" name="Slide Number Placeholder 2">
            <a:extLst>
              <a:ext uri="{FF2B5EF4-FFF2-40B4-BE49-F238E27FC236}">
                <a16:creationId xmlns:a16="http://schemas.microsoft.com/office/drawing/2014/main" id="{6DB80AE6-D131-488D-86D5-21F4C600ADB7}"/>
              </a:ext>
            </a:extLst>
          </p:cNvPr>
          <p:cNvSpPr>
            <a:spLocks noGrp="1"/>
          </p:cNvSpPr>
          <p:nvPr>
            <p:ph type="sldNum" sz="quarter" idx="13"/>
          </p:nvPr>
        </p:nvSpPr>
        <p:spPr/>
        <p:txBody>
          <a:bodyPr/>
          <a:lstStyle/>
          <a:p>
            <a:fld id="{5A195573-6125-40C3-AA0C-3AC6CFB9F86B}" type="slidenum">
              <a:rPr lang="en-US" smtClean="0"/>
              <a:pPr/>
              <a:t>‹#›</a:t>
            </a:fld>
            <a:endParaRPr lang="en-US" dirty="0"/>
          </a:p>
        </p:txBody>
      </p:sp>
      <p:grpSp>
        <p:nvGrpSpPr>
          <p:cNvPr id="14" name="Groep 2">
            <a:extLst>
              <a:ext uri="{FF2B5EF4-FFF2-40B4-BE49-F238E27FC236}">
                <a16:creationId xmlns:a16="http://schemas.microsoft.com/office/drawing/2014/main" id="{663A3372-13D5-4102-A082-297A70D53DF7}"/>
              </a:ext>
            </a:extLst>
          </p:cNvPr>
          <p:cNvGrpSpPr/>
          <p:nvPr userDrawn="1"/>
        </p:nvGrpSpPr>
        <p:grpSpPr>
          <a:xfrm>
            <a:off x="-2430152" y="0"/>
            <a:ext cx="2329217" cy="3010976"/>
            <a:chOff x="-2463800" y="0"/>
            <a:chExt cx="2329217" cy="3010976"/>
          </a:xfrm>
        </p:grpSpPr>
        <p:sp>
          <p:nvSpPr>
            <p:cNvPr id="18" name="Rectangle 106">
              <a:extLst>
                <a:ext uri="{FF2B5EF4-FFF2-40B4-BE49-F238E27FC236}">
                  <a16:creationId xmlns:a16="http://schemas.microsoft.com/office/drawing/2014/main" id="{F4565265-F143-4030-9269-58892E787BEB}"/>
                </a:ext>
              </a:extLst>
            </p:cNvPr>
            <p:cNvSpPr>
              <a:spLocks noChangeArrowheads="1"/>
            </p:cNvSpPr>
            <p:nvPr userDrawn="1"/>
          </p:nvSpPr>
          <p:spPr bwMode="gray">
            <a:xfrm>
              <a:off x="-2463800" y="0"/>
              <a:ext cx="2329217" cy="3010976"/>
            </a:xfrm>
            <a:prstGeom prst="rect">
              <a:avLst/>
            </a:prstGeom>
            <a:solidFill>
              <a:schemeClr val="bg1">
                <a:lumMod val="95000"/>
              </a:schemeClr>
            </a:solidFill>
            <a:ln>
              <a:noFill/>
            </a:ln>
            <a:effectLst/>
          </p:spPr>
          <p:txBody>
            <a:bodyPr wrap="square" lIns="144000" tIns="144000" rIns="144000" bIns="180000" anchor="t">
              <a:spAutoFit/>
            </a:bodyPr>
            <a:lstStyle/>
            <a:p>
              <a:pPr marL="0" indent="0">
                <a:lnSpc>
                  <a:spcPct val="95000"/>
                </a:lnSpc>
                <a:spcBef>
                  <a:spcPts val="600"/>
                </a:spcBef>
                <a:tabLst>
                  <a:tab pos="1141413" algn="l"/>
                </a:tabLst>
              </a:pPr>
              <a:r>
                <a:rPr lang="en-US" altLang="en-US" sz="1100" b="1" spc="-10" baseline="0" noProof="0" dirty="0">
                  <a:solidFill>
                    <a:schemeClr val="tx1"/>
                  </a:solidFill>
                  <a:latin typeface="+mn-lt"/>
                </a:rPr>
                <a:t>Create heading, </a:t>
              </a:r>
              <a:br>
                <a:rPr lang="en-US" altLang="en-US" sz="1100" b="1" spc="-10" baseline="0" noProof="0" dirty="0">
                  <a:solidFill>
                    <a:schemeClr val="tx1"/>
                  </a:solidFill>
                  <a:latin typeface="+mn-lt"/>
                </a:rPr>
              </a:br>
              <a:r>
                <a:rPr lang="en-US" altLang="en-US" sz="1100" b="1" spc="-10" baseline="0" noProof="0" dirty="0">
                  <a:solidFill>
                    <a:schemeClr val="tx1"/>
                  </a:solidFill>
                  <a:latin typeface="+mn-lt"/>
                </a:rPr>
                <a:t>sub-heading or bullets</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lang="en-US" altLang="en-US" sz="1000" spc="-10" baseline="0" noProof="0" dirty="0">
                  <a:solidFill>
                    <a:schemeClr val="tx1"/>
                  </a:solidFill>
                  <a:latin typeface="+mn-lt"/>
                </a:rPr>
                <a:t>Via ‘</a:t>
              </a:r>
              <a:r>
                <a:rPr kumimoji="0" lang="en-US" altLang="en-US" sz="1000" b="0" i="0" u="none" strike="noStrike" kern="1200" cap="none" spc="-10" normalizeH="0" baseline="0" noProof="0" dirty="0">
                  <a:ln>
                    <a:noFill/>
                  </a:ln>
                  <a:solidFill>
                    <a:schemeClr val="tx1"/>
                  </a:solidFill>
                  <a:effectLst/>
                  <a:uLnTx/>
                  <a:uFillTx/>
                  <a:latin typeface="Open Sans"/>
                  <a:ea typeface="+mn-ea"/>
                  <a:cs typeface="+mn-cs"/>
                </a:rPr>
                <a:t>Home’ &gt; ‘Paragraph’ you can turn the text into a heading, sub-heading or bullets in the correct corporate identity </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en-US"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en-US"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en-US"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en-US" altLang="en-US" sz="1000" b="0" i="0" u="none" strike="noStrike" kern="1200" cap="none" spc="-10" normalizeH="0" baseline="0" noProof="0" dirty="0">
                  <a:ln>
                    <a:noFill/>
                  </a:ln>
                  <a:solidFill>
                    <a:schemeClr val="tx1"/>
                  </a:solidFill>
                  <a:effectLst/>
                  <a:uLnTx/>
                  <a:uFillTx/>
                  <a:latin typeface="Open Sans"/>
                  <a:ea typeface="+mn-ea"/>
                  <a:cs typeface="+mn-cs"/>
                </a:rPr>
                <a:t>Stand in front of the text you want to change</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en-US" altLang="en-US" sz="1000" b="0" i="0" u="none" strike="noStrike" kern="1200" cap="none" spc="-10" normalizeH="0" baseline="0" noProof="0" dirty="0">
                  <a:ln>
                    <a:noFill/>
                  </a:ln>
                  <a:solidFill>
                    <a:schemeClr val="tx1"/>
                  </a:solidFill>
                  <a:effectLst/>
                  <a:uLnTx/>
                  <a:uFillTx/>
                  <a:latin typeface="Open Sans"/>
                  <a:ea typeface="+mn-ea"/>
                  <a:cs typeface="+mn-cs"/>
                </a:rPr>
                <a:t>With the arrow to the left, you decrease the level. With the arrow to the right, you increase the level</a:t>
              </a:r>
              <a:endParaRPr lang="en-US" altLang="en-US" sz="1000" spc="-10" baseline="0" noProof="0" dirty="0">
                <a:solidFill>
                  <a:schemeClr val="tx1"/>
                </a:solidFill>
                <a:latin typeface="+mn-lt"/>
              </a:endParaRPr>
            </a:p>
          </p:txBody>
        </p:sp>
        <p:grpSp>
          <p:nvGrpSpPr>
            <p:cNvPr id="19" name="Group 22">
              <a:extLst>
                <a:ext uri="{FF2B5EF4-FFF2-40B4-BE49-F238E27FC236}">
                  <a16:creationId xmlns:a16="http://schemas.microsoft.com/office/drawing/2014/main" id="{FAA0C8CA-AC2E-4288-BABD-917D331DBE7B}"/>
                </a:ext>
              </a:extLst>
            </p:cNvPr>
            <p:cNvGrpSpPr/>
            <p:nvPr userDrawn="1"/>
          </p:nvGrpSpPr>
          <p:grpSpPr>
            <a:xfrm>
              <a:off x="-2318863" y="1220181"/>
              <a:ext cx="2044800" cy="534731"/>
              <a:chOff x="-2108199" y="3526309"/>
              <a:chExt cx="2314576" cy="605280"/>
            </a:xfrm>
          </p:grpSpPr>
          <p:grpSp>
            <p:nvGrpSpPr>
              <p:cNvPr id="20" name="Group 9">
                <a:extLst>
                  <a:ext uri="{FF2B5EF4-FFF2-40B4-BE49-F238E27FC236}">
                    <a16:creationId xmlns:a16="http://schemas.microsoft.com/office/drawing/2014/main" id="{55EA1F85-E2F6-469A-B6E2-F3F28F2F61AB}"/>
                  </a:ext>
                </a:extLst>
              </p:cNvPr>
              <p:cNvGrpSpPr/>
              <p:nvPr userDrawn="1"/>
            </p:nvGrpSpPr>
            <p:grpSpPr>
              <a:xfrm>
                <a:off x="-2108199" y="3526309"/>
                <a:ext cx="2314576" cy="605280"/>
                <a:chOff x="-1062434" y="2872274"/>
                <a:chExt cx="2314576" cy="605280"/>
              </a:xfrm>
            </p:grpSpPr>
            <p:pic>
              <p:nvPicPr>
                <p:cNvPr id="24" name="Picture 5">
                  <a:extLst>
                    <a:ext uri="{FF2B5EF4-FFF2-40B4-BE49-F238E27FC236}">
                      <a16:creationId xmlns:a16="http://schemas.microsoft.com/office/drawing/2014/main" id="{5EED4F49-257C-4D52-A688-232DB35E1506}"/>
                    </a:ext>
                  </a:extLst>
                </p:cNvPr>
                <p:cNvPicPr>
                  <a:picLocks noChangeAspect="1"/>
                </p:cNvPicPr>
                <p:nvPr userDrawn="1"/>
              </p:nvPicPr>
              <p:blipFill rotWithShape="1">
                <a:blip r:embed="rId4"/>
                <a:srcRect l="29631" t="6122" r="51385" b="84783"/>
                <a:stretch/>
              </p:blipFill>
              <p:spPr>
                <a:xfrm>
                  <a:off x="-1062434" y="2872274"/>
                  <a:ext cx="2314576" cy="605280"/>
                </a:xfrm>
                <a:prstGeom prst="rect">
                  <a:avLst/>
                </a:prstGeom>
                <a:noFill/>
                <a:ln>
                  <a:noFill/>
                </a:ln>
                <a:effectLst>
                  <a:outerShdw blurRad="63500" sx="102000" sy="102000" algn="ctr" rotWithShape="0">
                    <a:prstClr val="black">
                      <a:alpha val="40000"/>
                    </a:prstClr>
                  </a:outerShdw>
                </a:effectLst>
              </p:spPr>
            </p:pic>
            <p:sp>
              <p:nvSpPr>
                <p:cNvPr id="25" name="Rectangle 21">
                  <a:extLst>
                    <a:ext uri="{FF2B5EF4-FFF2-40B4-BE49-F238E27FC236}">
                      <a16:creationId xmlns:a16="http://schemas.microsoft.com/office/drawing/2014/main" id="{7D148306-80CE-4EAA-B4E5-13035036B4C8}"/>
                    </a:ext>
                  </a:extLst>
                </p:cNvPr>
                <p:cNvSpPr/>
                <p:nvPr userDrawn="1"/>
              </p:nvSpPr>
              <p:spPr bwMode="gray">
                <a:xfrm>
                  <a:off x="-518929" y="2945301"/>
                  <a:ext cx="305212" cy="140494"/>
                </a:xfrm>
                <a:prstGeom prst="rect">
                  <a:avLst/>
                </a:prstGeom>
                <a:solidFill>
                  <a:srgbClr val="92D050">
                    <a:alpha val="30000"/>
                  </a:srgbClr>
                </a:solidFill>
                <a:ln w="63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endParaRPr lang="nl-NL" dirty="0" err="1">
                    <a:solidFill>
                      <a:schemeClr val="tx1"/>
                    </a:solidFill>
                  </a:endParaRPr>
                </a:p>
              </p:txBody>
            </p:sp>
          </p:grpSp>
          <p:sp>
            <p:nvSpPr>
              <p:cNvPr id="23" name="Graphic 19" descr="Close with solid fill">
                <a:extLst>
                  <a:ext uri="{FF2B5EF4-FFF2-40B4-BE49-F238E27FC236}">
                    <a16:creationId xmlns:a16="http://schemas.microsoft.com/office/drawing/2014/main" id="{154D81D2-79A1-4F34-9C53-6757D65FA8F8}"/>
                  </a:ext>
                </a:extLst>
              </p:cNvPr>
              <p:cNvSpPr/>
              <p:nvPr userDrawn="1"/>
            </p:nvSpPr>
            <p:spPr>
              <a:xfrm>
                <a:off x="-2079108" y="3599429"/>
                <a:ext cx="140400" cy="140401"/>
              </a:xfrm>
              <a:custGeom>
                <a:avLst/>
                <a:gdLst>
                  <a:gd name="connsiteX0" fmla="*/ 674370 w 674370"/>
                  <a:gd name="connsiteY0" fmla="*/ 80963 h 674370"/>
                  <a:gd name="connsiteX1" fmla="*/ 593408 w 674370"/>
                  <a:gd name="connsiteY1" fmla="*/ 0 h 674370"/>
                  <a:gd name="connsiteX2" fmla="*/ 337185 w 674370"/>
                  <a:gd name="connsiteY2" fmla="*/ 256223 h 674370"/>
                  <a:gd name="connsiteX3" fmla="*/ 80963 w 674370"/>
                  <a:gd name="connsiteY3" fmla="*/ 0 h 674370"/>
                  <a:gd name="connsiteX4" fmla="*/ 0 w 674370"/>
                  <a:gd name="connsiteY4" fmla="*/ 80963 h 674370"/>
                  <a:gd name="connsiteX5" fmla="*/ 256223 w 674370"/>
                  <a:gd name="connsiteY5" fmla="*/ 337185 h 674370"/>
                  <a:gd name="connsiteX6" fmla="*/ 0 w 674370"/>
                  <a:gd name="connsiteY6" fmla="*/ 593408 h 674370"/>
                  <a:gd name="connsiteX7" fmla="*/ 80963 w 674370"/>
                  <a:gd name="connsiteY7" fmla="*/ 674370 h 674370"/>
                  <a:gd name="connsiteX8" fmla="*/ 337185 w 674370"/>
                  <a:gd name="connsiteY8" fmla="*/ 418148 h 674370"/>
                  <a:gd name="connsiteX9" fmla="*/ 593408 w 674370"/>
                  <a:gd name="connsiteY9" fmla="*/ 674370 h 674370"/>
                  <a:gd name="connsiteX10" fmla="*/ 674370 w 674370"/>
                  <a:gd name="connsiteY10" fmla="*/ 593408 h 674370"/>
                  <a:gd name="connsiteX11" fmla="*/ 418148 w 674370"/>
                  <a:gd name="connsiteY11" fmla="*/ 337185 h 674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4370" h="674370">
                    <a:moveTo>
                      <a:pt x="674370" y="80963"/>
                    </a:moveTo>
                    <a:lnTo>
                      <a:pt x="593408" y="0"/>
                    </a:lnTo>
                    <a:lnTo>
                      <a:pt x="337185" y="256223"/>
                    </a:lnTo>
                    <a:lnTo>
                      <a:pt x="80963" y="0"/>
                    </a:lnTo>
                    <a:lnTo>
                      <a:pt x="0" y="80963"/>
                    </a:lnTo>
                    <a:lnTo>
                      <a:pt x="256223" y="337185"/>
                    </a:lnTo>
                    <a:lnTo>
                      <a:pt x="0" y="593408"/>
                    </a:lnTo>
                    <a:lnTo>
                      <a:pt x="80963" y="674370"/>
                    </a:lnTo>
                    <a:lnTo>
                      <a:pt x="337185" y="418148"/>
                    </a:lnTo>
                    <a:lnTo>
                      <a:pt x="593408" y="674370"/>
                    </a:lnTo>
                    <a:lnTo>
                      <a:pt x="674370" y="593408"/>
                    </a:lnTo>
                    <a:lnTo>
                      <a:pt x="418148" y="337185"/>
                    </a:lnTo>
                    <a:close/>
                  </a:path>
                </a:pathLst>
              </a:custGeom>
              <a:solidFill>
                <a:srgbClr val="FF0000">
                  <a:alpha val="30000"/>
                </a:srgbClr>
              </a:solidFill>
              <a:ln w="6350" cap="flat">
                <a:solidFill>
                  <a:srgbClr val="FF0000"/>
                </a:solidFill>
                <a:prstDash val="solid"/>
                <a:miter/>
              </a:ln>
            </p:spPr>
            <p:txBody>
              <a:bodyPr rtlCol="0" anchor="ctr"/>
              <a:lstStyle/>
              <a:p>
                <a:endParaRPr lang="nl-NL" dirty="0">
                  <a:solidFill>
                    <a:schemeClr val="tx1"/>
                  </a:solidFill>
                </a:endParaRPr>
              </a:p>
            </p:txBody>
          </p:sp>
        </p:grpSp>
      </p:grpSp>
      <p:sp>
        <p:nvSpPr>
          <p:cNvPr id="26" name="Rectangle 106">
            <a:extLst>
              <a:ext uri="{FF2B5EF4-FFF2-40B4-BE49-F238E27FC236}">
                <a16:creationId xmlns:a16="http://schemas.microsoft.com/office/drawing/2014/main" id="{932C1FB1-C8CF-49E2-A5FD-5D8B208B6E96}"/>
              </a:ext>
            </a:extLst>
          </p:cNvPr>
          <p:cNvSpPr>
            <a:spLocks noChangeArrowheads="1"/>
          </p:cNvSpPr>
          <p:nvPr userDrawn="1"/>
        </p:nvSpPr>
        <p:spPr bwMode="gray">
          <a:xfrm>
            <a:off x="9244940" y="4"/>
            <a:ext cx="2329217" cy="759040"/>
          </a:xfrm>
          <a:prstGeom prst="rect">
            <a:avLst/>
          </a:prstGeom>
          <a:solidFill>
            <a:schemeClr val="bg1">
              <a:lumMod val="95000"/>
            </a:schemeClr>
          </a:solidFill>
          <a:ln>
            <a:noFill/>
          </a:ln>
          <a:effectLst/>
        </p:spPr>
        <p:txBody>
          <a:bodyPr wrap="square" lIns="108000" tIns="108000" rIns="108000" bIns="135000" anchor="t">
            <a:spAutoFit/>
          </a:bodyPr>
          <a:lstStyle/>
          <a:p>
            <a:pPr marL="0" marR="0" lvl="0" indent="0" algn="l" defTabSz="685783" rtl="0" eaLnBrk="1" fontAlgn="auto" latinLnBrk="0" hangingPunct="1">
              <a:lnSpc>
                <a:spcPct val="95000"/>
              </a:lnSpc>
              <a:spcBef>
                <a:spcPts val="450"/>
              </a:spcBef>
              <a:spcAft>
                <a:spcPts val="0"/>
              </a:spcAft>
              <a:buClrTx/>
              <a:buSzTx/>
              <a:buFontTx/>
              <a:buNone/>
              <a:tabLst>
                <a:tab pos="856039" algn="l"/>
              </a:tabLst>
              <a:defRPr/>
            </a:pPr>
            <a:r>
              <a:rPr kumimoji="0" lang="en-US" altLang="en-US" sz="825" b="1" i="0" u="none" strike="noStrike" kern="1200" cap="none" spc="-8" normalizeH="0" baseline="0" noProof="0" dirty="0">
                <a:ln>
                  <a:noFill/>
                </a:ln>
                <a:solidFill>
                  <a:schemeClr val="tx1"/>
                </a:solidFill>
                <a:effectLst/>
                <a:uLnTx/>
                <a:uFillTx/>
                <a:latin typeface="Open Sans"/>
                <a:ea typeface="+mn-ea"/>
                <a:cs typeface="+mn-cs"/>
              </a:rPr>
              <a:t>Make a text box bigger/smaller</a:t>
            </a:r>
          </a:p>
          <a:p>
            <a:pPr marL="0" marR="0" lvl="0" indent="0" algn="l" defTabSz="685783" rtl="0" eaLnBrk="1" fontAlgn="auto" latinLnBrk="0" hangingPunct="1">
              <a:lnSpc>
                <a:spcPct val="95000"/>
              </a:lnSpc>
              <a:spcBef>
                <a:spcPts val="450"/>
              </a:spcBef>
              <a:spcAft>
                <a:spcPts val="0"/>
              </a:spcAft>
              <a:buClrTx/>
              <a:buSzTx/>
              <a:buFont typeface="+mj-lt"/>
              <a:buNone/>
              <a:tabLst>
                <a:tab pos="856039" algn="l"/>
              </a:tabLst>
              <a:defRPr/>
            </a:pPr>
            <a:r>
              <a:rPr kumimoji="0" lang="en-US" altLang="en-US" sz="750" b="0" i="0" u="none" strike="noStrike" kern="1200" cap="none" spc="-8" normalizeH="0" baseline="0" noProof="0" dirty="0">
                <a:ln>
                  <a:noFill/>
                </a:ln>
                <a:solidFill>
                  <a:schemeClr val="tx1"/>
                </a:solidFill>
                <a:effectLst/>
                <a:uLnTx/>
                <a:uFillTx/>
                <a:latin typeface="Open Sans"/>
                <a:ea typeface="+mn-ea"/>
                <a:cs typeface="+mn-cs"/>
              </a:rPr>
              <a:t>By pulling the circles/blocks around the text </a:t>
            </a:r>
            <a:br>
              <a:rPr kumimoji="0" lang="en-US" altLang="en-US" sz="750" b="0" i="0" u="none" strike="noStrike" kern="1200" cap="none" spc="-8" normalizeH="0" baseline="0" noProof="0" dirty="0">
                <a:ln>
                  <a:noFill/>
                </a:ln>
                <a:solidFill>
                  <a:schemeClr val="tx1"/>
                </a:solidFill>
                <a:effectLst/>
                <a:uLnTx/>
                <a:uFillTx/>
                <a:latin typeface="Open Sans"/>
                <a:ea typeface="+mn-ea"/>
                <a:cs typeface="+mn-cs"/>
              </a:rPr>
            </a:br>
            <a:r>
              <a:rPr kumimoji="0" lang="en-US" altLang="en-US" sz="750" b="0" i="0" u="none" strike="noStrike" kern="1200" cap="none" spc="-8" normalizeH="0" baseline="0" noProof="0" dirty="0">
                <a:ln>
                  <a:noFill/>
                </a:ln>
                <a:solidFill>
                  <a:schemeClr val="tx1"/>
                </a:solidFill>
                <a:effectLst/>
                <a:uLnTx/>
                <a:uFillTx/>
                <a:latin typeface="Open Sans"/>
                <a:ea typeface="+mn-ea"/>
                <a:cs typeface="+mn-cs"/>
              </a:rPr>
              <a:t>area you can make the text area larger and/or smaller. </a:t>
            </a:r>
          </a:p>
        </p:txBody>
      </p:sp>
    </p:spTree>
    <p:extLst>
      <p:ext uri="{BB962C8B-B14F-4D97-AF65-F5344CB8AC3E}">
        <p14:creationId xmlns:p14="http://schemas.microsoft.com/office/powerpoint/2010/main" val="16604702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lauw/groen tekstkader 2-kolom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113889-AFCA-4093-B2D6-16B70FE8531E}"/>
              </a:ext>
            </a:extLst>
          </p:cNvPr>
          <p:cNvSpPr>
            <a:spLocks noGrp="1"/>
          </p:cNvSpPr>
          <p:nvPr>
            <p:ph type="title" hasCustomPrompt="1"/>
          </p:nvPr>
        </p:nvSpPr>
        <p:spPr>
          <a:xfrm>
            <a:off x="440056" y="333670"/>
            <a:ext cx="8258651" cy="581777"/>
          </a:xfrm>
        </p:spPr>
        <p:txBody>
          <a:bodyPr>
            <a:noAutofit/>
          </a:bodyPr>
          <a:lstStyle>
            <a:lvl1pPr>
              <a:defRPr/>
            </a:lvl1pPr>
          </a:lstStyle>
          <a:p>
            <a:r>
              <a:rPr lang="en-US" noProof="0" dirty="0"/>
              <a:t>Click to add title</a:t>
            </a:r>
          </a:p>
        </p:txBody>
      </p:sp>
      <p:sp>
        <p:nvSpPr>
          <p:cNvPr id="13" name="Text Placeholder 12">
            <a:extLst>
              <a:ext uri="{FF2B5EF4-FFF2-40B4-BE49-F238E27FC236}">
                <a16:creationId xmlns:a16="http://schemas.microsoft.com/office/drawing/2014/main" id="{B886690E-8997-48D4-A839-FDFABFF3AD38}"/>
              </a:ext>
            </a:extLst>
          </p:cNvPr>
          <p:cNvSpPr>
            <a:spLocks noGrp="1"/>
          </p:cNvSpPr>
          <p:nvPr>
            <p:ph type="body" sz="quarter" idx="10" hasCustomPrompt="1"/>
          </p:nvPr>
        </p:nvSpPr>
        <p:spPr>
          <a:xfrm>
            <a:off x="440057" y="1427800"/>
            <a:ext cx="4000091" cy="3355200"/>
          </a:xfrm>
          <a:blipFill>
            <a:blip r:embed="rId2">
              <a:extLst>
                <a:ext uri="{96DAC541-7B7A-43D3-8B79-37D633B846F1}">
                  <asvg:svgBlip xmlns:asvg="http://schemas.microsoft.com/office/drawing/2016/SVG/main" r:embed="rId3"/>
                </a:ext>
              </a:extLst>
            </a:blip>
            <a:stretch>
              <a:fillRect/>
            </a:stretch>
          </a:blipFill>
        </p:spPr>
        <p:txBody>
          <a:bodyPr lIns="180000" tIns="180000" rIns="180000" bIns="180000">
            <a:noAutofit/>
          </a:bodyPr>
          <a:lstStyle>
            <a:lvl1pPr>
              <a:lnSpc>
                <a:spcPct val="90000"/>
              </a:lnSpc>
              <a:spcBef>
                <a:spcPts val="0"/>
              </a:spcBef>
              <a:spcAft>
                <a:spcPts val="0"/>
              </a:spcAft>
              <a:defRPr sz="1350" b="1">
                <a:solidFill>
                  <a:schemeClr val="tx1"/>
                </a:solidFill>
              </a:defRPr>
            </a:lvl1pPr>
            <a:lvl2pPr marL="0" indent="0">
              <a:lnSpc>
                <a:spcPct val="90000"/>
              </a:lnSpc>
              <a:spcBef>
                <a:spcPts val="0"/>
              </a:spcBef>
              <a:spcAft>
                <a:spcPts val="0"/>
              </a:spcAft>
              <a:buNone/>
              <a:defRPr sz="1350">
                <a:solidFill>
                  <a:schemeClr val="tx1"/>
                </a:solidFill>
              </a:defRPr>
            </a:lvl2pPr>
            <a:lvl3pPr marL="135728" indent="-135728">
              <a:lnSpc>
                <a:spcPct val="90000"/>
              </a:lnSpc>
              <a:spcBef>
                <a:spcPts val="0"/>
              </a:spcBef>
              <a:spcAft>
                <a:spcPts val="0"/>
              </a:spcAft>
              <a:buClr>
                <a:schemeClr val="tx1"/>
              </a:buClr>
              <a:buSzPct val="96000"/>
              <a:buFont typeface="Calibri" panose="020F0502020204030204" pitchFamily="34" charset="0"/>
              <a:buChar char="•"/>
              <a:defRPr sz="1350">
                <a:solidFill>
                  <a:schemeClr val="tx1"/>
                </a:solidFill>
              </a:defRPr>
            </a:lvl3pPr>
            <a:lvl4pPr marL="269993" indent="-135728">
              <a:lnSpc>
                <a:spcPct val="90000"/>
              </a:lnSpc>
              <a:spcBef>
                <a:spcPts val="0"/>
              </a:spcBef>
              <a:spcAft>
                <a:spcPts val="0"/>
              </a:spcAft>
              <a:buClr>
                <a:schemeClr val="tx1"/>
              </a:buClr>
              <a:buSzPct val="96000"/>
              <a:buFont typeface="Calibri" panose="020F0502020204030204" pitchFamily="34" charset="0"/>
              <a:buChar char="•"/>
              <a:defRPr sz="1350">
                <a:solidFill>
                  <a:schemeClr val="tx1"/>
                </a:solidFill>
              </a:defRPr>
            </a:lvl4pPr>
            <a:lvl5pPr marL="404990" indent="-134997">
              <a:lnSpc>
                <a:spcPct val="90000"/>
              </a:lnSpc>
              <a:spcBef>
                <a:spcPts val="0"/>
              </a:spcBef>
              <a:spcAft>
                <a:spcPts val="0"/>
              </a:spcAft>
              <a:buClr>
                <a:schemeClr val="tx1"/>
              </a:buClr>
              <a:buSzPct val="96000"/>
              <a:buFont typeface="Calibri" panose="020F0502020204030204" pitchFamily="34" charset="0"/>
              <a:buChar char="•"/>
              <a:defRPr sz="1350">
                <a:solidFill>
                  <a:schemeClr val="tx1"/>
                </a:solidFill>
              </a:defRPr>
            </a:lvl5pPr>
            <a:lvl6pPr marL="539987" indent="-134997">
              <a:lnSpc>
                <a:spcPct val="90000"/>
              </a:lnSpc>
              <a:spcBef>
                <a:spcPts val="0"/>
              </a:spcBef>
              <a:spcAft>
                <a:spcPts val="0"/>
              </a:spcAft>
              <a:buClr>
                <a:schemeClr val="tx1"/>
              </a:buClr>
              <a:buSzPct val="96000"/>
              <a:buFont typeface="Calibri" panose="020F0502020204030204" pitchFamily="34" charset="0"/>
              <a:buChar char="•"/>
              <a:defRPr sz="1350">
                <a:solidFill>
                  <a:schemeClr val="tx1"/>
                </a:solidFill>
              </a:defRPr>
            </a:lvl6pPr>
            <a:lvl7pPr marL="674984" indent="-134997">
              <a:lnSpc>
                <a:spcPct val="90000"/>
              </a:lnSpc>
              <a:spcBef>
                <a:spcPts val="0"/>
              </a:spcBef>
              <a:spcAft>
                <a:spcPts val="0"/>
              </a:spcAft>
              <a:buClr>
                <a:schemeClr val="tx1"/>
              </a:buClr>
              <a:buSzPct val="96000"/>
              <a:buFont typeface="Calibri" panose="020F0502020204030204" pitchFamily="34" charset="0"/>
              <a:buChar char="•"/>
              <a:defRPr sz="1350">
                <a:solidFill>
                  <a:schemeClr val="tx1"/>
                </a:solidFill>
              </a:defRPr>
            </a:lvl7pPr>
            <a:lvl8pPr marL="809980" indent="-134997">
              <a:lnSpc>
                <a:spcPct val="90000"/>
              </a:lnSpc>
              <a:spcBef>
                <a:spcPts val="0"/>
              </a:spcBef>
              <a:spcAft>
                <a:spcPts val="0"/>
              </a:spcAft>
              <a:buClr>
                <a:schemeClr val="tx1"/>
              </a:buClr>
              <a:buSzPct val="96000"/>
              <a:buFont typeface="Calibri" panose="020F0502020204030204" pitchFamily="34" charset="0"/>
              <a:buChar char="•"/>
              <a:defRPr sz="1350">
                <a:solidFill>
                  <a:schemeClr val="tx1"/>
                </a:solidFill>
              </a:defRPr>
            </a:lvl8pPr>
          </a:lstStyle>
          <a:p>
            <a:pPr lvl="0"/>
            <a:r>
              <a:rPr lang="en-US" noProof="0" dirty="0"/>
              <a:t>Click to add heading</a:t>
            </a:r>
          </a:p>
          <a:p>
            <a:pPr lvl="1"/>
            <a:r>
              <a:rPr lang="en-US" noProof="0" dirty="0"/>
              <a:t>Body text</a:t>
            </a:r>
          </a:p>
          <a:p>
            <a:pPr lvl="2"/>
            <a:r>
              <a:rPr lang="en-US" noProof="0" dirty="0"/>
              <a:t>Bullet level 1</a:t>
            </a:r>
          </a:p>
          <a:p>
            <a:pPr lvl="3"/>
            <a:r>
              <a:rPr lang="en-US" noProof="0" dirty="0"/>
              <a:t>Bullet level 2</a:t>
            </a:r>
          </a:p>
          <a:p>
            <a:pPr lvl="4"/>
            <a:r>
              <a:rPr lang="en-US" noProof="0" dirty="0"/>
              <a:t>Bullet level 3</a:t>
            </a:r>
          </a:p>
          <a:p>
            <a:pPr lvl="5"/>
            <a:r>
              <a:rPr lang="en-US" noProof="0" dirty="0"/>
              <a:t>Bullet level 4</a:t>
            </a:r>
          </a:p>
          <a:p>
            <a:pPr lvl="6"/>
            <a:r>
              <a:rPr lang="en-US" noProof="0" dirty="0"/>
              <a:t>Bullet level 5</a:t>
            </a:r>
          </a:p>
          <a:p>
            <a:pPr lvl="7"/>
            <a:r>
              <a:rPr lang="en-US" noProof="0" dirty="0"/>
              <a:t>Bullet level 6</a:t>
            </a:r>
          </a:p>
        </p:txBody>
      </p:sp>
      <p:sp>
        <p:nvSpPr>
          <p:cNvPr id="15" name="Text Placeholder 12">
            <a:extLst>
              <a:ext uri="{FF2B5EF4-FFF2-40B4-BE49-F238E27FC236}">
                <a16:creationId xmlns:a16="http://schemas.microsoft.com/office/drawing/2014/main" id="{9C245039-906D-4B6D-8C16-99BBD8667B65}"/>
              </a:ext>
            </a:extLst>
          </p:cNvPr>
          <p:cNvSpPr>
            <a:spLocks noGrp="1"/>
          </p:cNvSpPr>
          <p:nvPr>
            <p:ph type="body" sz="quarter" idx="12" hasCustomPrompt="1"/>
          </p:nvPr>
        </p:nvSpPr>
        <p:spPr>
          <a:xfrm>
            <a:off x="4699348" y="1427800"/>
            <a:ext cx="3999360" cy="3355200"/>
          </a:xfrm>
          <a:blipFill>
            <a:blip r:embed="rId4">
              <a:extLst>
                <a:ext uri="{96DAC541-7B7A-43D3-8B79-37D633B846F1}">
                  <asvg:svgBlip xmlns:asvg="http://schemas.microsoft.com/office/drawing/2016/SVG/main" r:embed="rId5"/>
                </a:ext>
              </a:extLst>
            </a:blip>
            <a:stretch>
              <a:fillRect/>
            </a:stretch>
          </a:blipFill>
        </p:spPr>
        <p:txBody>
          <a:bodyPr lIns="180000" tIns="180000" rIns="180000" bIns="180000">
            <a:noAutofit/>
          </a:bodyPr>
          <a:lstStyle>
            <a:lvl1pPr>
              <a:lnSpc>
                <a:spcPct val="90000"/>
              </a:lnSpc>
              <a:spcBef>
                <a:spcPts val="0"/>
              </a:spcBef>
              <a:spcAft>
                <a:spcPts val="0"/>
              </a:spcAft>
              <a:defRPr sz="1350" b="1">
                <a:solidFill>
                  <a:schemeClr val="tx1"/>
                </a:solidFill>
              </a:defRPr>
            </a:lvl1pPr>
            <a:lvl2pPr marL="0" indent="0">
              <a:lnSpc>
                <a:spcPct val="90000"/>
              </a:lnSpc>
              <a:spcBef>
                <a:spcPts val="0"/>
              </a:spcBef>
              <a:spcAft>
                <a:spcPts val="0"/>
              </a:spcAft>
              <a:buNone/>
              <a:defRPr sz="1350">
                <a:solidFill>
                  <a:schemeClr val="tx1"/>
                </a:solidFill>
              </a:defRPr>
            </a:lvl2pPr>
            <a:lvl3pPr marL="135728" indent="-135728">
              <a:lnSpc>
                <a:spcPct val="90000"/>
              </a:lnSpc>
              <a:spcBef>
                <a:spcPts val="0"/>
              </a:spcBef>
              <a:spcAft>
                <a:spcPts val="0"/>
              </a:spcAft>
              <a:buClr>
                <a:schemeClr val="tx1"/>
              </a:buClr>
              <a:buSzPct val="96000"/>
              <a:buFont typeface="Calibri" panose="020F0502020204030204" pitchFamily="34" charset="0"/>
              <a:buChar char="•"/>
              <a:defRPr sz="1350">
                <a:solidFill>
                  <a:schemeClr val="tx1"/>
                </a:solidFill>
              </a:defRPr>
            </a:lvl3pPr>
            <a:lvl4pPr marL="269993" indent="-135728">
              <a:lnSpc>
                <a:spcPct val="90000"/>
              </a:lnSpc>
              <a:spcBef>
                <a:spcPts val="0"/>
              </a:spcBef>
              <a:spcAft>
                <a:spcPts val="0"/>
              </a:spcAft>
              <a:buClr>
                <a:schemeClr val="tx1"/>
              </a:buClr>
              <a:buSzPct val="96000"/>
              <a:buFont typeface="Calibri" panose="020F0502020204030204" pitchFamily="34" charset="0"/>
              <a:buChar char="•"/>
              <a:defRPr sz="1350">
                <a:solidFill>
                  <a:schemeClr val="tx1"/>
                </a:solidFill>
              </a:defRPr>
            </a:lvl4pPr>
            <a:lvl5pPr marL="404990" indent="-134997">
              <a:lnSpc>
                <a:spcPct val="90000"/>
              </a:lnSpc>
              <a:spcBef>
                <a:spcPts val="0"/>
              </a:spcBef>
              <a:spcAft>
                <a:spcPts val="0"/>
              </a:spcAft>
              <a:buClr>
                <a:schemeClr val="tx1"/>
              </a:buClr>
              <a:buSzPct val="96000"/>
              <a:buFont typeface="Calibri" panose="020F0502020204030204" pitchFamily="34" charset="0"/>
              <a:buChar char="•"/>
              <a:defRPr sz="1350">
                <a:solidFill>
                  <a:schemeClr val="tx1"/>
                </a:solidFill>
              </a:defRPr>
            </a:lvl5pPr>
            <a:lvl6pPr marL="539987" indent="-134997">
              <a:lnSpc>
                <a:spcPct val="90000"/>
              </a:lnSpc>
              <a:spcBef>
                <a:spcPts val="0"/>
              </a:spcBef>
              <a:spcAft>
                <a:spcPts val="0"/>
              </a:spcAft>
              <a:buClr>
                <a:schemeClr val="tx1"/>
              </a:buClr>
              <a:buSzPct val="96000"/>
              <a:buFont typeface="Calibri" panose="020F0502020204030204" pitchFamily="34" charset="0"/>
              <a:buChar char="•"/>
              <a:defRPr sz="1350">
                <a:solidFill>
                  <a:schemeClr val="tx1"/>
                </a:solidFill>
              </a:defRPr>
            </a:lvl6pPr>
            <a:lvl7pPr marL="674984" indent="-134997">
              <a:lnSpc>
                <a:spcPct val="90000"/>
              </a:lnSpc>
              <a:spcBef>
                <a:spcPts val="0"/>
              </a:spcBef>
              <a:spcAft>
                <a:spcPts val="0"/>
              </a:spcAft>
              <a:buClr>
                <a:schemeClr val="tx1"/>
              </a:buClr>
              <a:buSzPct val="96000"/>
              <a:buFont typeface="Calibri" panose="020F0502020204030204" pitchFamily="34" charset="0"/>
              <a:buChar char="•"/>
              <a:defRPr sz="1350">
                <a:solidFill>
                  <a:schemeClr val="tx1"/>
                </a:solidFill>
              </a:defRPr>
            </a:lvl7pPr>
            <a:lvl8pPr marL="809980" indent="-134997">
              <a:lnSpc>
                <a:spcPct val="90000"/>
              </a:lnSpc>
              <a:spcBef>
                <a:spcPts val="0"/>
              </a:spcBef>
              <a:spcAft>
                <a:spcPts val="0"/>
              </a:spcAft>
              <a:buClr>
                <a:schemeClr val="tx1"/>
              </a:buClr>
              <a:buSzPct val="96000"/>
              <a:buFont typeface="Calibri" panose="020F0502020204030204" pitchFamily="34" charset="0"/>
              <a:buChar char="•"/>
              <a:defRPr sz="1350">
                <a:solidFill>
                  <a:schemeClr val="tx1"/>
                </a:solidFill>
              </a:defRPr>
            </a:lvl8pPr>
          </a:lstStyle>
          <a:p>
            <a:pPr lvl="0"/>
            <a:r>
              <a:rPr lang="en-US" noProof="0" dirty="0"/>
              <a:t>Click to add heading</a:t>
            </a:r>
          </a:p>
          <a:p>
            <a:pPr lvl="1"/>
            <a:r>
              <a:rPr lang="en-US" noProof="0" dirty="0"/>
              <a:t>Body text</a:t>
            </a:r>
          </a:p>
          <a:p>
            <a:pPr lvl="2"/>
            <a:r>
              <a:rPr lang="en-US" noProof="0" dirty="0"/>
              <a:t>Bullet level 1</a:t>
            </a:r>
          </a:p>
          <a:p>
            <a:pPr lvl="3"/>
            <a:r>
              <a:rPr lang="en-US" noProof="0" dirty="0"/>
              <a:t>Bullet level 2</a:t>
            </a:r>
          </a:p>
          <a:p>
            <a:pPr lvl="4"/>
            <a:r>
              <a:rPr lang="en-US" noProof="0" dirty="0"/>
              <a:t>Bullet level 3</a:t>
            </a:r>
          </a:p>
          <a:p>
            <a:pPr lvl="5"/>
            <a:r>
              <a:rPr lang="en-US" noProof="0" dirty="0"/>
              <a:t>Bullet level 4</a:t>
            </a:r>
          </a:p>
          <a:p>
            <a:pPr lvl="6"/>
            <a:r>
              <a:rPr lang="en-US" noProof="0" dirty="0"/>
              <a:t>Bullet level 5</a:t>
            </a:r>
          </a:p>
          <a:p>
            <a:pPr lvl="7"/>
            <a:r>
              <a:rPr lang="en-US" noProof="0" dirty="0"/>
              <a:t>Bullet level 6</a:t>
            </a:r>
          </a:p>
        </p:txBody>
      </p:sp>
      <p:sp>
        <p:nvSpPr>
          <p:cNvPr id="3" name="Slide Number Placeholder 2">
            <a:extLst>
              <a:ext uri="{FF2B5EF4-FFF2-40B4-BE49-F238E27FC236}">
                <a16:creationId xmlns:a16="http://schemas.microsoft.com/office/drawing/2014/main" id="{2B339B6A-5A6B-41DB-B7A9-B9400C3E5F80}"/>
              </a:ext>
            </a:extLst>
          </p:cNvPr>
          <p:cNvSpPr>
            <a:spLocks noGrp="1"/>
          </p:cNvSpPr>
          <p:nvPr>
            <p:ph type="sldNum" sz="quarter" idx="13"/>
          </p:nvPr>
        </p:nvSpPr>
        <p:spPr/>
        <p:txBody>
          <a:bodyPr/>
          <a:lstStyle/>
          <a:p>
            <a:fld id="{5A195573-6125-40C3-AA0C-3AC6CFB9F86B}" type="slidenum">
              <a:rPr lang="en-US" smtClean="0"/>
              <a:pPr/>
              <a:t>‹#›</a:t>
            </a:fld>
            <a:endParaRPr lang="en-US" dirty="0"/>
          </a:p>
        </p:txBody>
      </p:sp>
      <p:grpSp>
        <p:nvGrpSpPr>
          <p:cNvPr id="16" name="Groep 2">
            <a:extLst>
              <a:ext uri="{FF2B5EF4-FFF2-40B4-BE49-F238E27FC236}">
                <a16:creationId xmlns:a16="http://schemas.microsoft.com/office/drawing/2014/main" id="{09C5A737-FA43-495D-9AA6-B6E391F42D36}"/>
              </a:ext>
            </a:extLst>
          </p:cNvPr>
          <p:cNvGrpSpPr/>
          <p:nvPr userDrawn="1"/>
        </p:nvGrpSpPr>
        <p:grpSpPr>
          <a:xfrm>
            <a:off x="-2430152" y="0"/>
            <a:ext cx="2329217" cy="3010976"/>
            <a:chOff x="-2463800" y="0"/>
            <a:chExt cx="2329217" cy="3010976"/>
          </a:xfrm>
        </p:grpSpPr>
        <p:sp>
          <p:nvSpPr>
            <p:cNvPr id="17" name="Rectangle 106">
              <a:extLst>
                <a:ext uri="{FF2B5EF4-FFF2-40B4-BE49-F238E27FC236}">
                  <a16:creationId xmlns:a16="http://schemas.microsoft.com/office/drawing/2014/main" id="{49FE0E1B-CA27-474D-86FC-758BC2253D63}"/>
                </a:ext>
              </a:extLst>
            </p:cNvPr>
            <p:cNvSpPr>
              <a:spLocks noChangeArrowheads="1"/>
            </p:cNvSpPr>
            <p:nvPr userDrawn="1"/>
          </p:nvSpPr>
          <p:spPr bwMode="gray">
            <a:xfrm>
              <a:off x="-2463800" y="0"/>
              <a:ext cx="2329217" cy="3010976"/>
            </a:xfrm>
            <a:prstGeom prst="rect">
              <a:avLst/>
            </a:prstGeom>
            <a:solidFill>
              <a:schemeClr val="bg1">
                <a:lumMod val="95000"/>
              </a:schemeClr>
            </a:solidFill>
            <a:ln>
              <a:noFill/>
            </a:ln>
            <a:effectLst/>
          </p:spPr>
          <p:txBody>
            <a:bodyPr wrap="square" lIns="144000" tIns="144000" rIns="144000" bIns="180000" anchor="t">
              <a:spAutoFit/>
            </a:bodyPr>
            <a:lstStyle/>
            <a:p>
              <a:pPr marL="0" indent="0">
                <a:lnSpc>
                  <a:spcPct val="95000"/>
                </a:lnSpc>
                <a:spcBef>
                  <a:spcPts val="600"/>
                </a:spcBef>
                <a:tabLst>
                  <a:tab pos="1141413" algn="l"/>
                </a:tabLst>
              </a:pPr>
              <a:r>
                <a:rPr lang="en-US" altLang="en-US" sz="1100" b="1" spc="-10" baseline="0" noProof="0" dirty="0">
                  <a:solidFill>
                    <a:schemeClr val="tx1"/>
                  </a:solidFill>
                  <a:latin typeface="+mn-lt"/>
                </a:rPr>
                <a:t>Create heading, </a:t>
              </a:r>
              <a:br>
                <a:rPr lang="en-US" altLang="en-US" sz="1100" b="1" spc="-10" baseline="0" noProof="0" dirty="0">
                  <a:solidFill>
                    <a:schemeClr val="tx1"/>
                  </a:solidFill>
                  <a:latin typeface="+mn-lt"/>
                </a:rPr>
              </a:br>
              <a:r>
                <a:rPr lang="en-US" altLang="en-US" sz="1100" b="1" spc="-10" baseline="0" noProof="0" dirty="0">
                  <a:solidFill>
                    <a:schemeClr val="tx1"/>
                  </a:solidFill>
                  <a:latin typeface="+mn-lt"/>
                </a:rPr>
                <a:t>sub-heading or bullets</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lang="en-US" altLang="en-US" sz="1000" spc="-10" baseline="0" noProof="0" dirty="0">
                  <a:solidFill>
                    <a:schemeClr val="tx1"/>
                  </a:solidFill>
                  <a:latin typeface="+mn-lt"/>
                </a:rPr>
                <a:t>Via ‘</a:t>
              </a:r>
              <a:r>
                <a:rPr kumimoji="0" lang="en-US" altLang="en-US" sz="1000" b="0" i="0" u="none" strike="noStrike" kern="1200" cap="none" spc="-10" normalizeH="0" baseline="0" noProof="0" dirty="0">
                  <a:ln>
                    <a:noFill/>
                  </a:ln>
                  <a:solidFill>
                    <a:schemeClr val="tx1"/>
                  </a:solidFill>
                  <a:effectLst/>
                  <a:uLnTx/>
                  <a:uFillTx/>
                  <a:latin typeface="Open Sans"/>
                  <a:ea typeface="+mn-ea"/>
                  <a:cs typeface="+mn-cs"/>
                </a:rPr>
                <a:t>Home’ &gt; ‘Paragraph’ you can turn the text into a heading, sub-heading or bullets in the correct corporate identity </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en-US"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en-US"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en-US"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en-US" altLang="en-US" sz="1000" b="0" i="0" u="none" strike="noStrike" kern="1200" cap="none" spc="-10" normalizeH="0" baseline="0" noProof="0" dirty="0">
                  <a:ln>
                    <a:noFill/>
                  </a:ln>
                  <a:solidFill>
                    <a:schemeClr val="tx1"/>
                  </a:solidFill>
                  <a:effectLst/>
                  <a:uLnTx/>
                  <a:uFillTx/>
                  <a:latin typeface="Open Sans"/>
                  <a:ea typeface="+mn-ea"/>
                  <a:cs typeface="+mn-cs"/>
                </a:rPr>
                <a:t>Stand in front of the text you want to change</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en-US" altLang="en-US" sz="1000" b="0" i="0" u="none" strike="noStrike" kern="1200" cap="none" spc="-10" normalizeH="0" baseline="0" noProof="0" dirty="0">
                  <a:ln>
                    <a:noFill/>
                  </a:ln>
                  <a:solidFill>
                    <a:schemeClr val="tx1"/>
                  </a:solidFill>
                  <a:effectLst/>
                  <a:uLnTx/>
                  <a:uFillTx/>
                  <a:latin typeface="Open Sans"/>
                  <a:ea typeface="+mn-ea"/>
                  <a:cs typeface="+mn-cs"/>
                </a:rPr>
                <a:t>With the arrow to the left, you decrease the level. With the arrow to the right, you increase the level</a:t>
              </a:r>
              <a:endParaRPr lang="en-US" altLang="en-US" sz="1000" spc="-10" baseline="0" noProof="0" dirty="0">
                <a:solidFill>
                  <a:schemeClr val="tx1"/>
                </a:solidFill>
                <a:latin typeface="+mn-lt"/>
              </a:endParaRPr>
            </a:p>
          </p:txBody>
        </p:sp>
        <p:grpSp>
          <p:nvGrpSpPr>
            <p:cNvPr id="18" name="Group 22">
              <a:extLst>
                <a:ext uri="{FF2B5EF4-FFF2-40B4-BE49-F238E27FC236}">
                  <a16:creationId xmlns:a16="http://schemas.microsoft.com/office/drawing/2014/main" id="{4E5B54AD-011A-4D6A-9D3B-DA378D75D8CF}"/>
                </a:ext>
              </a:extLst>
            </p:cNvPr>
            <p:cNvGrpSpPr/>
            <p:nvPr userDrawn="1"/>
          </p:nvGrpSpPr>
          <p:grpSpPr>
            <a:xfrm>
              <a:off x="-2318863" y="1220181"/>
              <a:ext cx="2044800" cy="534731"/>
              <a:chOff x="-2108199" y="3526309"/>
              <a:chExt cx="2314576" cy="605280"/>
            </a:xfrm>
          </p:grpSpPr>
          <p:grpSp>
            <p:nvGrpSpPr>
              <p:cNvPr id="19" name="Group 9">
                <a:extLst>
                  <a:ext uri="{FF2B5EF4-FFF2-40B4-BE49-F238E27FC236}">
                    <a16:creationId xmlns:a16="http://schemas.microsoft.com/office/drawing/2014/main" id="{9CDEC3E1-83D2-4CD9-B300-E54C7C1C8E83}"/>
                  </a:ext>
                </a:extLst>
              </p:cNvPr>
              <p:cNvGrpSpPr/>
              <p:nvPr userDrawn="1"/>
            </p:nvGrpSpPr>
            <p:grpSpPr>
              <a:xfrm>
                <a:off x="-2108199" y="3526309"/>
                <a:ext cx="2314576" cy="605280"/>
                <a:chOff x="-1062434" y="2872274"/>
                <a:chExt cx="2314576" cy="605280"/>
              </a:xfrm>
            </p:grpSpPr>
            <p:pic>
              <p:nvPicPr>
                <p:cNvPr id="24" name="Picture 5">
                  <a:extLst>
                    <a:ext uri="{FF2B5EF4-FFF2-40B4-BE49-F238E27FC236}">
                      <a16:creationId xmlns:a16="http://schemas.microsoft.com/office/drawing/2014/main" id="{DFE794BD-7D2D-49C9-A3BF-66AAC67D2346}"/>
                    </a:ext>
                  </a:extLst>
                </p:cNvPr>
                <p:cNvPicPr>
                  <a:picLocks noChangeAspect="1"/>
                </p:cNvPicPr>
                <p:nvPr userDrawn="1"/>
              </p:nvPicPr>
              <p:blipFill rotWithShape="1">
                <a:blip r:embed="rId6"/>
                <a:srcRect l="29631" t="6122" r="51385" b="84783"/>
                <a:stretch/>
              </p:blipFill>
              <p:spPr>
                <a:xfrm>
                  <a:off x="-1062434" y="2872274"/>
                  <a:ext cx="2314576" cy="605280"/>
                </a:xfrm>
                <a:prstGeom prst="rect">
                  <a:avLst/>
                </a:prstGeom>
                <a:noFill/>
                <a:ln>
                  <a:noFill/>
                </a:ln>
                <a:effectLst>
                  <a:outerShdw blurRad="63500" sx="102000" sy="102000" algn="ctr" rotWithShape="0">
                    <a:prstClr val="black">
                      <a:alpha val="40000"/>
                    </a:prstClr>
                  </a:outerShdw>
                </a:effectLst>
              </p:spPr>
            </p:pic>
            <p:sp>
              <p:nvSpPr>
                <p:cNvPr id="25" name="Rectangle 21">
                  <a:extLst>
                    <a:ext uri="{FF2B5EF4-FFF2-40B4-BE49-F238E27FC236}">
                      <a16:creationId xmlns:a16="http://schemas.microsoft.com/office/drawing/2014/main" id="{346B4C37-147E-42F3-98D1-552E8BC65493}"/>
                    </a:ext>
                  </a:extLst>
                </p:cNvPr>
                <p:cNvSpPr/>
                <p:nvPr userDrawn="1"/>
              </p:nvSpPr>
              <p:spPr bwMode="gray">
                <a:xfrm>
                  <a:off x="-518929" y="2945301"/>
                  <a:ext cx="305212" cy="140494"/>
                </a:xfrm>
                <a:prstGeom prst="rect">
                  <a:avLst/>
                </a:prstGeom>
                <a:solidFill>
                  <a:srgbClr val="92D050">
                    <a:alpha val="30000"/>
                  </a:srgbClr>
                </a:solidFill>
                <a:ln w="63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endParaRPr lang="nl-NL" dirty="0" err="1">
                    <a:solidFill>
                      <a:schemeClr val="tx1"/>
                    </a:solidFill>
                  </a:endParaRPr>
                </a:p>
              </p:txBody>
            </p:sp>
          </p:grpSp>
          <p:sp>
            <p:nvSpPr>
              <p:cNvPr id="23" name="Graphic 19" descr="Close with solid fill">
                <a:extLst>
                  <a:ext uri="{FF2B5EF4-FFF2-40B4-BE49-F238E27FC236}">
                    <a16:creationId xmlns:a16="http://schemas.microsoft.com/office/drawing/2014/main" id="{EF791A12-3E3C-4FA1-8061-FD05297BFEDC}"/>
                  </a:ext>
                </a:extLst>
              </p:cNvPr>
              <p:cNvSpPr/>
              <p:nvPr userDrawn="1"/>
            </p:nvSpPr>
            <p:spPr>
              <a:xfrm>
                <a:off x="-2079108" y="3599429"/>
                <a:ext cx="140400" cy="140401"/>
              </a:xfrm>
              <a:custGeom>
                <a:avLst/>
                <a:gdLst>
                  <a:gd name="connsiteX0" fmla="*/ 674370 w 674370"/>
                  <a:gd name="connsiteY0" fmla="*/ 80963 h 674370"/>
                  <a:gd name="connsiteX1" fmla="*/ 593408 w 674370"/>
                  <a:gd name="connsiteY1" fmla="*/ 0 h 674370"/>
                  <a:gd name="connsiteX2" fmla="*/ 337185 w 674370"/>
                  <a:gd name="connsiteY2" fmla="*/ 256223 h 674370"/>
                  <a:gd name="connsiteX3" fmla="*/ 80963 w 674370"/>
                  <a:gd name="connsiteY3" fmla="*/ 0 h 674370"/>
                  <a:gd name="connsiteX4" fmla="*/ 0 w 674370"/>
                  <a:gd name="connsiteY4" fmla="*/ 80963 h 674370"/>
                  <a:gd name="connsiteX5" fmla="*/ 256223 w 674370"/>
                  <a:gd name="connsiteY5" fmla="*/ 337185 h 674370"/>
                  <a:gd name="connsiteX6" fmla="*/ 0 w 674370"/>
                  <a:gd name="connsiteY6" fmla="*/ 593408 h 674370"/>
                  <a:gd name="connsiteX7" fmla="*/ 80963 w 674370"/>
                  <a:gd name="connsiteY7" fmla="*/ 674370 h 674370"/>
                  <a:gd name="connsiteX8" fmla="*/ 337185 w 674370"/>
                  <a:gd name="connsiteY8" fmla="*/ 418148 h 674370"/>
                  <a:gd name="connsiteX9" fmla="*/ 593408 w 674370"/>
                  <a:gd name="connsiteY9" fmla="*/ 674370 h 674370"/>
                  <a:gd name="connsiteX10" fmla="*/ 674370 w 674370"/>
                  <a:gd name="connsiteY10" fmla="*/ 593408 h 674370"/>
                  <a:gd name="connsiteX11" fmla="*/ 418148 w 674370"/>
                  <a:gd name="connsiteY11" fmla="*/ 337185 h 674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4370" h="674370">
                    <a:moveTo>
                      <a:pt x="674370" y="80963"/>
                    </a:moveTo>
                    <a:lnTo>
                      <a:pt x="593408" y="0"/>
                    </a:lnTo>
                    <a:lnTo>
                      <a:pt x="337185" y="256223"/>
                    </a:lnTo>
                    <a:lnTo>
                      <a:pt x="80963" y="0"/>
                    </a:lnTo>
                    <a:lnTo>
                      <a:pt x="0" y="80963"/>
                    </a:lnTo>
                    <a:lnTo>
                      <a:pt x="256223" y="337185"/>
                    </a:lnTo>
                    <a:lnTo>
                      <a:pt x="0" y="593408"/>
                    </a:lnTo>
                    <a:lnTo>
                      <a:pt x="80963" y="674370"/>
                    </a:lnTo>
                    <a:lnTo>
                      <a:pt x="337185" y="418148"/>
                    </a:lnTo>
                    <a:lnTo>
                      <a:pt x="593408" y="674370"/>
                    </a:lnTo>
                    <a:lnTo>
                      <a:pt x="674370" y="593408"/>
                    </a:lnTo>
                    <a:lnTo>
                      <a:pt x="418148" y="337185"/>
                    </a:lnTo>
                    <a:close/>
                  </a:path>
                </a:pathLst>
              </a:custGeom>
              <a:solidFill>
                <a:srgbClr val="FF0000">
                  <a:alpha val="30000"/>
                </a:srgbClr>
              </a:solidFill>
              <a:ln w="6350" cap="flat">
                <a:solidFill>
                  <a:srgbClr val="FF0000"/>
                </a:solidFill>
                <a:prstDash val="solid"/>
                <a:miter/>
              </a:ln>
            </p:spPr>
            <p:txBody>
              <a:bodyPr rtlCol="0" anchor="ctr"/>
              <a:lstStyle/>
              <a:p>
                <a:endParaRPr lang="nl-NL" dirty="0">
                  <a:solidFill>
                    <a:schemeClr val="tx1"/>
                  </a:solidFill>
                </a:endParaRPr>
              </a:p>
            </p:txBody>
          </p:sp>
        </p:grpSp>
      </p:grpSp>
      <p:sp>
        <p:nvSpPr>
          <p:cNvPr id="26" name="Rectangle 106">
            <a:extLst>
              <a:ext uri="{FF2B5EF4-FFF2-40B4-BE49-F238E27FC236}">
                <a16:creationId xmlns:a16="http://schemas.microsoft.com/office/drawing/2014/main" id="{8DC08967-4002-47AD-B33C-73622E7E0157}"/>
              </a:ext>
            </a:extLst>
          </p:cNvPr>
          <p:cNvSpPr>
            <a:spLocks noChangeArrowheads="1"/>
          </p:cNvSpPr>
          <p:nvPr userDrawn="1"/>
        </p:nvSpPr>
        <p:spPr bwMode="gray">
          <a:xfrm>
            <a:off x="9244940" y="4"/>
            <a:ext cx="2329217" cy="759040"/>
          </a:xfrm>
          <a:prstGeom prst="rect">
            <a:avLst/>
          </a:prstGeom>
          <a:solidFill>
            <a:schemeClr val="bg1">
              <a:lumMod val="95000"/>
            </a:schemeClr>
          </a:solidFill>
          <a:ln>
            <a:noFill/>
          </a:ln>
          <a:effectLst/>
        </p:spPr>
        <p:txBody>
          <a:bodyPr wrap="square" lIns="108000" tIns="108000" rIns="108000" bIns="135000" anchor="t">
            <a:spAutoFit/>
          </a:bodyPr>
          <a:lstStyle/>
          <a:p>
            <a:pPr marL="0" marR="0" lvl="0" indent="0" algn="l" defTabSz="685783" rtl="0" eaLnBrk="1" fontAlgn="auto" latinLnBrk="0" hangingPunct="1">
              <a:lnSpc>
                <a:spcPct val="95000"/>
              </a:lnSpc>
              <a:spcBef>
                <a:spcPts val="450"/>
              </a:spcBef>
              <a:spcAft>
                <a:spcPts val="0"/>
              </a:spcAft>
              <a:buClrTx/>
              <a:buSzTx/>
              <a:buFontTx/>
              <a:buNone/>
              <a:tabLst>
                <a:tab pos="856039" algn="l"/>
              </a:tabLst>
              <a:defRPr/>
            </a:pPr>
            <a:r>
              <a:rPr kumimoji="0" lang="en-US" altLang="en-US" sz="825" b="1" i="0" u="none" strike="noStrike" kern="1200" cap="none" spc="-8" normalizeH="0" baseline="0" noProof="0" dirty="0">
                <a:ln>
                  <a:noFill/>
                </a:ln>
                <a:solidFill>
                  <a:schemeClr val="tx1"/>
                </a:solidFill>
                <a:effectLst/>
                <a:uLnTx/>
                <a:uFillTx/>
                <a:latin typeface="Open Sans"/>
                <a:ea typeface="+mn-ea"/>
                <a:cs typeface="+mn-cs"/>
              </a:rPr>
              <a:t>Make a text box bigger/smaller</a:t>
            </a:r>
          </a:p>
          <a:p>
            <a:pPr marL="0" marR="0" lvl="0" indent="0" algn="l" defTabSz="685783" rtl="0" eaLnBrk="1" fontAlgn="auto" latinLnBrk="0" hangingPunct="1">
              <a:lnSpc>
                <a:spcPct val="95000"/>
              </a:lnSpc>
              <a:spcBef>
                <a:spcPts val="450"/>
              </a:spcBef>
              <a:spcAft>
                <a:spcPts val="0"/>
              </a:spcAft>
              <a:buClrTx/>
              <a:buSzTx/>
              <a:buFont typeface="+mj-lt"/>
              <a:buNone/>
              <a:tabLst>
                <a:tab pos="856039" algn="l"/>
              </a:tabLst>
              <a:defRPr/>
            </a:pPr>
            <a:r>
              <a:rPr kumimoji="0" lang="en-US" altLang="en-US" sz="750" b="0" i="0" u="none" strike="noStrike" kern="1200" cap="none" spc="-8" normalizeH="0" baseline="0" noProof="0" dirty="0">
                <a:ln>
                  <a:noFill/>
                </a:ln>
                <a:solidFill>
                  <a:schemeClr val="tx1"/>
                </a:solidFill>
                <a:effectLst/>
                <a:uLnTx/>
                <a:uFillTx/>
                <a:latin typeface="Open Sans"/>
                <a:ea typeface="+mn-ea"/>
                <a:cs typeface="+mn-cs"/>
              </a:rPr>
              <a:t>By pulling the circles/blocks around the text </a:t>
            </a:r>
            <a:br>
              <a:rPr kumimoji="0" lang="en-US" altLang="en-US" sz="750" b="0" i="0" u="none" strike="noStrike" kern="1200" cap="none" spc="-8" normalizeH="0" baseline="0" noProof="0" dirty="0">
                <a:ln>
                  <a:noFill/>
                </a:ln>
                <a:solidFill>
                  <a:schemeClr val="tx1"/>
                </a:solidFill>
                <a:effectLst/>
                <a:uLnTx/>
                <a:uFillTx/>
                <a:latin typeface="Open Sans"/>
                <a:ea typeface="+mn-ea"/>
                <a:cs typeface="+mn-cs"/>
              </a:rPr>
            </a:br>
            <a:r>
              <a:rPr kumimoji="0" lang="en-US" altLang="en-US" sz="750" b="0" i="0" u="none" strike="noStrike" kern="1200" cap="none" spc="-8" normalizeH="0" baseline="0" noProof="0" dirty="0">
                <a:ln>
                  <a:noFill/>
                </a:ln>
                <a:solidFill>
                  <a:schemeClr val="tx1"/>
                </a:solidFill>
                <a:effectLst/>
                <a:uLnTx/>
                <a:uFillTx/>
                <a:latin typeface="Open Sans"/>
                <a:ea typeface="+mn-ea"/>
                <a:cs typeface="+mn-cs"/>
              </a:rPr>
              <a:t>area you can make the text area larger and/or smaller. </a:t>
            </a:r>
          </a:p>
        </p:txBody>
      </p:sp>
    </p:spTree>
    <p:extLst>
      <p:ext uri="{BB962C8B-B14F-4D97-AF65-F5344CB8AC3E}">
        <p14:creationId xmlns:p14="http://schemas.microsoft.com/office/powerpoint/2010/main" val="34821763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nhoud met afbeelding klein">
    <p:spTree>
      <p:nvGrpSpPr>
        <p:cNvPr id="1" name=""/>
        <p:cNvGrpSpPr/>
        <p:nvPr/>
      </p:nvGrpSpPr>
      <p:grpSpPr>
        <a:xfrm>
          <a:off x="0" y="0"/>
          <a:ext cx="0" cy="0"/>
          <a:chOff x="0" y="0"/>
          <a:chExt cx="0" cy="0"/>
        </a:xfrm>
      </p:grpSpPr>
      <p:sp>
        <p:nvSpPr>
          <p:cNvPr id="35" name="Picture Placeholder 34">
            <a:extLst>
              <a:ext uri="{FF2B5EF4-FFF2-40B4-BE49-F238E27FC236}">
                <a16:creationId xmlns:a16="http://schemas.microsoft.com/office/drawing/2014/main" id="{26FA0116-5605-4EAB-B17E-403A6B16BFFC}"/>
              </a:ext>
            </a:extLst>
          </p:cNvPr>
          <p:cNvSpPr>
            <a:spLocks noGrp="1"/>
          </p:cNvSpPr>
          <p:nvPr>
            <p:ph type="pic" sz="quarter" idx="12" hasCustomPrompt="1"/>
          </p:nvPr>
        </p:nvSpPr>
        <p:spPr>
          <a:xfrm>
            <a:off x="4694486" y="1427799"/>
            <a:ext cx="3999600" cy="4052559"/>
          </a:xfrm>
          <a:custGeom>
            <a:avLst/>
            <a:gdLst>
              <a:gd name="connsiteX0" fmla="*/ 0 w 3999600"/>
              <a:gd name="connsiteY0" fmla="*/ 0 h 4052559"/>
              <a:gd name="connsiteX1" fmla="*/ 3733027 w 3999600"/>
              <a:gd name="connsiteY1" fmla="*/ 0 h 4052559"/>
              <a:gd name="connsiteX2" fmla="*/ 3999600 w 3999600"/>
              <a:gd name="connsiteY2" fmla="*/ 266573 h 4052559"/>
              <a:gd name="connsiteX3" fmla="*/ 3999600 w 3999600"/>
              <a:gd name="connsiteY3" fmla="*/ 4052559 h 4052559"/>
              <a:gd name="connsiteX4" fmla="*/ 266573 w 3999600"/>
              <a:gd name="connsiteY4" fmla="*/ 4052559 h 4052559"/>
              <a:gd name="connsiteX5" fmla="*/ 0 w 3999600"/>
              <a:gd name="connsiteY5" fmla="*/ 3785986 h 4052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99600" h="4052559">
                <a:moveTo>
                  <a:pt x="0" y="0"/>
                </a:moveTo>
                <a:lnTo>
                  <a:pt x="3733027" y="0"/>
                </a:lnTo>
                <a:cubicBezTo>
                  <a:pt x="3880251" y="0"/>
                  <a:pt x="3999600" y="119349"/>
                  <a:pt x="3999600" y="266573"/>
                </a:cubicBezTo>
                <a:lnTo>
                  <a:pt x="3999600" y="4052559"/>
                </a:lnTo>
                <a:lnTo>
                  <a:pt x="266573" y="4052559"/>
                </a:lnTo>
                <a:cubicBezTo>
                  <a:pt x="119349" y="4052559"/>
                  <a:pt x="0" y="3933210"/>
                  <a:pt x="0" y="3785986"/>
                </a:cubicBezTo>
                <a:close/>
              </a:path>
            </a:pathLst>
          </a:custGeom>
          <a:solidFill>
            <a:srgbClr val="EAEAEA"/>
          </a:solidFill>
        </p:spPr>
        <p:txBody>
          <a:bodyPr wrap="square" tIns="0" anchor="ctr" anchorCtr="1">
            <a:noAutofit/>
          </a:bodyPr>
          <a:lstStyle>
            <a:lvl1pPr algn="l">
              <a:spcBef>
                <a:spcPts val="0"/>
              </a:spcBef>
              <a:defRPr sz="900">
                <a:solidFill>
                  <a:schemeClr val="tx1"/>
                </a:solidFill>
              </a:defRPr>
            </a:lvl1pPr>
          </a:lstStyle>
          <a:p>
            <a:r>
              <a:rPr lang="en-US" noProof="0" dirty="0"/>
              <a:t>Click on icon  </a:t>
            </a:r>
            <a:br>
              <a:rPr lang="en-US" noProof="0" dirty="0"/>
            </a:br>
            <a:r>
              <a:rPr lang="en-US" noProof="0" dirty="0"/>
              <a:t>to add picture</a:t>
            </a:r>
          </a:p>
        </p:txBody>
      </p:sp>
      <p:sp>
        <p:nvSpPr>
          <p:cNvPr id="2" name="Title 1">
            <a:extLst>
              <a:ext uri="{FF2B5EF4-FFF2-40B4-BE49-F238E27FC236}">
                <a16:creationId xmlns:a16="http://schemas.microsoft.com/office/drawing/2014/main" id="{11113889-AFCA-4093-B2D6-16B70FE8531E}"/>
              </a:ext>
            </a:extLst>
          </p:cNvPr>
          <p:cNvSpPr>
            <a:spLocks noGrp="1"/>
          </p:cNvSpPr>
          <p:nvPr>
            <p:ph type="title" hasCustomPrompt="1"/>
          </p:nvPr>
        </p:nvSpPr>
        <p:spPr>
          <a:xfrm>
            <a:off x="440056" y="333670"/>
            <a:ext cx="8258651" cy="581777"/>
          </a:xfrm>
        </p:spPr>
        <p:txBody>
          <a:bodyPr>
            <a:noAutofit/>
          </a:bodyPr>
          <a:lstStyle>
            <a:lvl1pPr>
              <a:defRPr/>
            </a:lvl1pPr>
          </a:lstStyle>
          <a:p>
            <a:r>
              <a:rPr lang="en-US" noProof="0" dirty="0"/>
              <a:t>Click to add title</a:t>
            </a:r>
          </a:p>
        </p:txBody>
      </p:sp>
      <p:sp>
        <p:nvSpPr>
          <p:cNvPr id="14" name="Text Placeholder 12">
            <a:extLst>
              <a:ext uri="{FF2B5EF4-FFF2-40B4-BE49-F238E27FC236}">
                <a16:creationId xmlns:a16="http://schemas.microsoft.com/office/drawing/2014/main" id="{2078A510-ED0A-4185-89DF-37CC3AF31C91}"/>
              </a:ext>
            </a:extLst>
          </p:cNvPr>
          <p:cNvSpPr>
            <a:spLocks noGrp="1"/>
          </p:cNvSpPr>
          <p:nvPr>
            <p:ph type="body" sz="quarter" idx="11" hasCustomPrompt="1"/>
          </p:nvPr>
        </p:nvSpPr>
        <p:spPr>
          <a:xfrm>
            <a:off x="4990014" y="5590319"/>
            <a:ext cx="3525333" cy="212767"/>
          </a:xfrm>
        </p:spPr>
        <p:txBody>
          <a:bodyPr tIns="0">
            <a:noAutofit/>
          </a:bodyPr>
          <a:lstStyle>
            <a:lvl1pPr>
              <a:lnSpc>
                <a:spcPct val="90000"/>
              </a:lnSpc>
              <a:spcBef>
                <a:spcPts val="0"/>
              </a:spcBef>
              <a:spcAft>
                <a:spcPts val="0"/>
              </a:spcAft>
              <a:defRPr sz="1050" b="0">
                <a:solidFill>
                  <a:schemeClr val="tx1"/>
                </a:solidFill>
              </a:defRPr>
            </a:lvl1pPr>
            <a:lvl2pPr>
              <a:lnSpc>
                <a:spcPts val="1425"/>
              </a:lnSpc>
              <a:spcBef>
                <a:spcPts val="0"/>
              </a:spcBef>
              <a:buNone/>
              <a:defRPr sz="1200">
                <a:solidFill>
                  <a:schemeClr val="accent3"/>
                </a:solidFill>
              </a:defRPr>
            </a:lvl2pPr>
            <a:lvl3pPr marL="135728" indent="-135728">
              <a:lnSpc>
                <a:spcPts val="1425"/>
              </a:lnSpc>
              <a:spcBef>
                <a:spcPts val="0"/>
              </a:spcBef>
              <a:buNone/>
              <a:defRPr sz="1200"/>
            </a:lvl3pPr>
            <a:lvl4pPr marL="135728" indent="-135728">
              <a:lnSpc>
                <a:spcPts val="1425"/>
              </a:lnSpc>
              <a:spcBef>
                <a:spcPts val="0"/>
              </a:spcBef>
              <a:defRPr sz="1200"/>
            </a:lvl4pPr>
            <a:lvl5pPr>
              <a:lnSpc>
                <a:spcPts val="1125"/>
              </a:lnSpc>
              <a:defRPr sz="1200"/>
            </a:lvl5pPr>
          </a:lstStyle>
          <a:p>
            <a:pPr lvl="0"/>
            <a:r>
              <a:rPr lang="en-US" noProof="0" dirty="0"/>
              <a:t>Click to add caption</a:t>
            </a:r>
          </a:p>
        </p:txBody>
      </p:sp>
      <p:sp>
        <p:nvSpPr>
          <p:cNvPr id="11" name="Text Placeholder 12">
            <a:extLst>
              <a:ext uri="{FF2B5EF4-FFF2-40B4-BE49-F238E27FC236}">
                <a16:creationId xmlns:a16="http://schemas.microsoft.com/office/drawing/2014/main" id="{A5CB29B6-1391-44E8-A834-AE61F9B636BC}"/>
              </a:ext>
            </a:extLst>
          </p:cNvPr>
          <p:cNvSpPr>
            <a:spLocks noGrp="1"/>
          </p:cNvSpPr>
          <p:nvPr>
            <p:ph type="body" sz="quarter" idx="10" hasCustomPrompt="1"/>
          </p:nvPr>
        </p:nvSpPr>
        <p:spPr>
          <a:xfrm>
            <a:off x="440056" y="1427800"/>
            <a:ext cx="4000091" cy="4375286"/>
          </a:xfrm>
        </p:spPr>
        <p:txBody>
          <a:bodyPr tIns="36000">
            <a:noAutofit/>
          </a:bodyPr>
          <a:lstStyle>
            <a:lvl1pPr>
              <a:lnSpc>
                <a:spcPct val="90000"/>
              </a:lnSpc>
              <a:spcBef>
                <a:spcPts val="0"/>
              </a:spcBef>
              <a:spcAft>
                <a:spcPts val="0"/>
              </a:spcAft>
              <a:defRPr sz="1350" b="1">
                <a:solidFill>
                  <a:schemeClr val="tx2"/>
                </a:solidFill>
              </a:defRPr>
            </a:lvl1pPr>
            <a:lvl2pPr marL="0" indent="0">
              <a:lnSpc>
                <a:spcPct val="90000"/>
              </a:lnSpc>
              <a:spcBef>
                <a:spcPts val="0"/>
              </a:spcBef>
              <a:spcAft>
                <a:spcPts val="0"/>
              </a:spcAft>
              <a:buNone/>
              <a:defRPr sz="1350">
                <a:solidFill>
                  <a:schemeClr val="bg2"/>
                </a:solidFill>
              </a:defRPr>
            </a:lvl2pPr>
            <a:lvl3pPr marL="0" indent="0">
              <a:lnSpc>
                <a:spcPct val="90000"/>
              </a:lnSpc>
              <a:spcBef>
                <a:spcPts val="0"/>
              </a:spcBef>
              <a:spcAft>
                <a:spcPts val="0"/>
              </a:spcAft>
              <a:buNone/>
              <a:defRPr sz="1350">
                <a:solidFill>
                  <a:schemeClr val="tx1"/>
                </a:solidFill>
              </a:defRPr>
            </a:lvl3pPr>
            <a:lvl4pPr marL="135728" indent="-135728">
              <a:lnSpc>
                <a:spcPct val="90000"/>
              </a:lnSpc>
              <a:spcBef>
                <a:spcPts val="0"/>
              </a:spcBef>
              <a:spcAft>
                <a:spcPts val="0"/>
              </a:spcAft>
              <a:buClr>
                <a:schemeClr val="tx1"/>
              </a:buClr>
              <a:buSzPct val="96000"/>
              <a:buFont typeface="Calibri" panose="020F0502020204030204" pitchFamily="34" charset="0"/>
              <a:buChar char="•"/>
              <a:defRPr sz="1350">
                <a:solidFill>
                  <a:schemeClr val="tx1"/>
                </a:solidFill>
              </a:defRPr>
            </a:lvl4pPr>
            <a:lvl5pPr marL="269993" indent="-134997">
              <a:lnSpc>
                <a:spcPct val="90000"/>
              </a:lnSpc>
              <a:spcBef>
                <a:spcPts val="0"/>
              </a:spcBef>
              <a:spcAft>
                <a:spcPts val="0"/>
              </a:spcAft>
              <a:buClr>
                <a:schemeClr val="tx1"/>
              </a:buClr>
              <a:buSzPct val="96000"/>
              <a:buFont typeface="Calibri" panose="020F0502020204030204" pitchFamily="34" charset="0"/>
              <a:buChar char="•"/>
              <a:defRPr sz="1350">
                <a:solidFill>
                  <a:schemeClr val="tx1"/>
                </a:solidFill>
              </a:defRPr>
            </a:lvl5pPr>
            <a:lvl6pPr marL="404990" indent="-134997">
              <a:lnSpc>
                <a:spcPct val="90000"/>
              </a:lnSpc>
              <a:spcBef>
                <a:spcPts val="0"/>
              </a:spcBef>
              <a:spcAft>
                <a:spcPts val="0"/>
              </a:spcAft>
              <a:buClr>
                <a:schemeClr val="tx1"/>
              </a:buClr>
              <a:buSzPct val="96000"/>
              <a:buFont typeface="Calibri" panose="020F0502020204030204" pitchFamily="34" charset="0"/>
              <a:buChar char="•"/>
              <a:defRPr sz="1350">
                <a:solidFill>
                  <a:schemeClr val="tx1"/>
                </a:solidFill>
              </a:defRPr>
            </a:lvl6pPr>
            <a:lvl7pPr marL="539987" indent="-134997">
              <a:lnSpc>
                <a:spcPct val="90000"/>
              </a:lnSpc>
              <a:spcBef>
                <a:spcPts val="0"/>
              </a:spcBef>
              <a:spcAft>
                <a:spcPts val="0"/>
              </a:spcAft>
              <a:buClr>
                <a:schemeClr val="tx1"/>
              </a:buClr>
              <a:buSzPct val="96000"/>
              <a:buFont typeface="Calibri" panose="020F0502020204030204" pitchFamily="34" charset="0"/>
              <a:buChar char="•"/>
              <a:defRPr sz="1350">
                <a:solidFill>
                  <a:schemeClr val="tx1"/>
                </a:solidFill>
              </a:defRPr>
            </a:lvl7pPr>
            <a:lvl8pPr marL="674984" indent="-134997">
              <a:lnSpc>
                <a:spcPct val="90000"/>
              </a:lnSpc>
              <a:spcBef>
                <a:spcPts val="0"/>
              </a:spcBef>
              <a:spcAft>
                <a:spcPts val="0"/>
              </a:spcAft>
              <a:buClr>
                <a:schemeClr val="tx1"/>
              </a:buClr>
              <a:buSzPct val="96000"/>
              <a:buFont typeface="Calibri" panose="020F0502020204030204" pitchFamily="34" charset="0"/>
              <a:buChar char="•"/>
              <a:defRPr sz="1350">
                <a:solidFill>
                  <a:schemeClr val="tx1"/>
                </a:solidFill>
              </a:defRPr>
            </a:lvl8pPr>
            <a:lvl9pPr marL="809980" indent="-134997">
              <a:lnSpc>
                <a:spcPct val="90000"/>
              </a:lnSpc>
              <a:spcBef>
                <a:spcPts val="0"/>
              </a:spcBef>
              <a:spcAft>
                <a:spcPts val="0"/>
              </a:spcAft>
              <a:buClr>
                <a:schemeClr val="tx1"/>
              </a:buClr>
              <a:buSzPct val="96000"/>
              <a:buFont typeface="Calibri" panose="020F0502020204030204" pitchFamily="34" charset="0"/>
              <a:buChar char="•"/>
              <a:defRPr sz="1350">
                <a:solidFill>
                  <a:schemeClr val="tx1"/>
                </a:solidFill>
              </a:defRPr>
            </a:lvl9pPr>
          </a:lstStyle>
          <a:p>
            <a:pPr lvl="0"/>
            <a:r>
              <a:rPr lang="en-US" noProof="0" dirty="0"/>
              <a:t>Click to add heading</a:t>
            </a:r>
          </a:p>
          <a:p>
            <a:pPr lvl="1"/>
            <a:r>
              <a:rPr lang="en-US" noProof="0" dirty="0"/>
              <a:t>Sub-heading</a:t>
            </a:r>
          </a:p>
          <a:p>
            <a:pPr lvl="2"/>
            <a:r>
              <a:rPr lang="en-US" noProof="0" dirty="0"/>
              <a:t>Body text</a:t>
            </a:r>
          </a:p>
          <a:p>
            <a:pPr lvl="3"/>
            <a:r>
              <a:rPr lang="en-US" noProof="0" dirty="0"/>
              <a:t>Bullet level 1</a:t>
            </a:r>
          </a:p>
          <a:p>
            <a:pPr lvl="4"/>
            <a:r>
              <a:rPr lang="en-US" noProof="0" dirty="0"/>
              <a:t>Bullet level 2</a:t>
            </a:r>
          </a:p>
          <a:p>
            <a:pPr lvl="5"/>
            <a:r>
              <a:rPr lang="en-US" noProof="0" dirty="0"/>
              <a:t>Bullet level 3</a:t>
            </a:r>
          </a:p>
          <a:p>
            <a:pPr lvl="6"/>
            <a:r>
              <a:rPr lang="en-US" noProof="0" dirty="0"/>
              <a:t>Bullet level 4</a:t>
            </a:r>
          </a:p>
          <a:p>
            <a:pPr lvl="7"/>
            <a:r>
              <a:rPr lang="en-US" noProof="0" dirty="0"/>
              <a:t>Bullet level 5</a:t>
            </a:r>
          </a:p>
          <a:p>
            <a:pPr lvl="8"/>
            <a:r>
              <a:rPr lang="en-US" noProof="0" dirty="0"/>
              <a:t>Bullet level 6</a:t>
            </a:r>
          </a:p>
        </p:txBody>
      </p:sp>
      <p:sp>
        <p:nvSpPr>
          <p:cNvPr id="3" name="Slide Number Placeholder 2">
            <a:extLst>
              <a:ext uri="{FF2B5EF4-FFF2-40B4-BE49-F238E27FC236}">
                <a16:creationId xmlns:a16="http://schemas.microsoft.com/office/drawing/2014/main" id="{9D1AEA07-0052-498C-867D-738D44546228}"/>
              </a:ext>
            </a:extLst>
          </p:cNvPr>
          <p:cNvSpPr>
            <a:spLocks noGrp="1"/>
          </p:cNvSpPr>
          <p:nvPr>
            <p:ph type="sldNum" sz="quarter" idx="13"/>
          </p:nvPr>
        </p:nvSpPr>
        <p:spPr/>
        <p:txBody>
          <a:bodyPr/>
          <a:lstStyle/>
          <a:p>
            <a:fld id="{5A195573-6125-40C3-AA0C-3AC6CFB9F86B}" type="slidenum">
              <a:rPr lang="en-US" smtClean="0"/>
              <a:pPr/>
              <a:t>‹#›</a:t>
            </a:fld>
            <a:endParaRPr lang="en-US" dirty="0"/>
          </a:p>
        </p:txBody>
      </p:sp>
      <p:sp>
        <p:nvSpPr>
          <p:cNvPr id="47" name="Rectangle 106">
            <a:extLst>
              <a:ext uri="{FF2B5EF4-FFF2-40B4-BE49-F238E27FC236}">
                <a16:creationId xmlns:a16="http://schemas.microsoft.com/office/drawing/2014/main" id="{4FA29764-9411-47A7-AE05-33B3D524F208}"/>
              </a:ext>
            </a:extLst>
          </p:cNvPr>
          <p:cNvSpPr>
            <a:spLocks noChangeArrowheads="1"/>
          </p:cNvSpPr>
          <p:nvPr userDrawn="1"/>
        </p:nvSpPr>
        <p:spPr bwMode="gray">
          <a:xfrm>
            <a:off x="-2430152" y="3204296"/>
            <a:ext cx="2329217" cy="996925"/>
          </a:xfrm>
          <a:prstGeom prst="rect">
            <a:avLst/>
          </a:prstGeom>
          <a:solidFill>
            <a:schemeClr val="bg1">
              <a:lumMod val="95000"/>
            </a:schemeClr>
          </a:solidFill>
          <a:ln>
            <a:noFill/>
          </a:ln>
          <a:effectLst/>
        </p:spPr>
        <p:txBody>
          <a:bodyPr wrap="square" lIns="108000" tIns="108000" rIns="108000" bIns="135000" anchor="t">
            <a:spAutoFit/>
          </a:bodyPr>
          <a:lstStyle/>
          <a:p>
            <a:pPr marL="0" marR="0" lvl="0" indent="0" algn="l" defTabSz="685783" rtl="0" eaLnBrk="1" fontAlgn="auto" latinLnBrk="0" hangingPunct="1">
              <a:lnSpc>
                <a:spcPct val="95000"/>
              </a:lnSpc>
              <a:spcBef>
                <a:spcPts val="450"/>
              </a:spcBef>
              <a:spcAft>
                <a:spcPts val="0"/>
              </a:spcAft>
              <a:buClrTx/>
              <a:buSzTx/>
              <a:buFontTx/>
              <a:buNone/>
              <a:tabLst>
                <a:tab pos="856039" algn="l"/>
              </a:tabLst>
              <a:defRPr/>
            </a:pPr>
            <a:r>
              <a:rPr kumimoji="0" lang="nl-NL" altLang="en-US" sz="825" b="1" i="0" u="none" strike="noStrike" kern="1200" cap="none" spc="-8" normalizeH="0" baseline="0" noProof="0" dirty="0" err="1">
                <a:ln>
                  <a:noFill/>
                </a:ln>
                <a:solidFill>
                  <a:schemeClr val="tx1"/>
                </a:solidFill>
                <a:effectLst/>
                <a:uLnTx/>
                <a:uFillTx/>
                <a:latin typeface="Open Sans"/>
                <a:ea typeface="+mn-ea"/>
                <a:cs typeface="+mn-cs"/>
              </a:rPr>
              <a:t>Add</a:t>
            </a:r>
            <a:r>
              <a:rPr kumimoji="0" lang="nl-NL" altLang="en-US" sz="825" b="1" i="0" u="none" strike="noStrike" kern="1200" cap="none" spc="-8" normalizeH="0" baseline="0" noProof="0" dirty="0">
                <a:ln>
                  <a:noFill/>
                </a:ln>
                <a:solidFill>
                  <a:schemeClr val="tx1"/>
                </a:solidFill>
                <a:effectLst/>
                <a:uLnTx/>
                <a:uFillTx/>
                <a:latin typeface="Open Sans"/>
                <a:ea typeface="+mn-ea"/>
                <a:cs typeface="+mn-cs"/>
              </a:rPr>
              <a:t> </a:t>
            </a:r>
            <a:r>
              <a:rPr kumimoji="0" lang="nl-NL" altLang="en-US" sz="825" b="1" i="0" u="none" strike="noStrike" kern="1200" cap="none" spc="-8" normalizeH="0" baseline="0" noProof="0" dirty="0" err="1">
                <a:ln>
                  <a:noFill/>
                </a:ln>
                <a:solidFill>
                  <a:schemeClr val="tx1"/>
                </a:solidFill>
                <a:effectLst/>
                <a:uLnTx/>
                <a:uFillTx/>
                <a:latin typeface="Open Sans"/>
                <a:ea typeface="+mn-ea"/>
                <a:cs typeface="+mn-cs"/>
              </a:rPr>
              <a:t>an</a:t>
            </a:r>
            <a:r>
              <a:rPr kumimoji="0" lang="nl-NL" altLang="en-US" sz="825" b="1" i="0" u="none" strike="noStrike" kern="1200" cap="none" spc="-8" normalizeH="0" baseline="0" noProof="0" dirty="0">
                <a:ln>
                  <a:noFill/>
                </a:ln>
                <a:solidFill>
                  <a:schemeClr val="tx1"/>
                </a:solidFill>
                <a:effectLst/>
                <a:uLnTx/>
                <a:uFillTx/>
                <a:latin typeface="Open Sans"/>
                <a:ea typeface="+mn-ea"/>
                <a:cs typeface="+mn-cs"/>
              </a:rPr>
              <a:t> image</a:t>
            </a:r>
          </a:p>
          <a:p>
            <a:pPr marL="107997" marR="0" lvl="0" indent="-107997" algn="l" defTabSz="685783" rtl="0" eaLnBrk="1" fontAlgn="auto" latinLnBrk="0" hangingPunct="1">
              <a:lnSpc>
                <a:spcPct val="95000"/>
              </a:lnSpc>
              <a:spcBef>
                <a:spcPts val="450"/>
              </a:spcBef>
              <a:spcAft>
                <a:spcPts val="0"/>
              </a:spcAft>
              <a:buClrTx/>
              <a:buSzTx/>
              <a:buFont typeface="+mj-lt"/>
              <a:buAutoNum type="arabicPeriod"/>
              <a:tabLst>
                <a:tab pos="856039" algn="l"/>
              </a:tabLst>
              <a:defRPr/>
            </a:pPr>
            <a:r>
              <a:rPr kumimoji="0" lang="en-US" altLang="en-US" sz="750" b="0" i="0" u="none" strike="noStrike" kern="1200" cap="none" spc="-8" normalizeH="0" baseline="0" noProof="0" dirty="0">
                <a:ln>
                  <a:noFill/>
                </a:ln>
                <a:solidFill>
                  <a:schemeClr val="tx1"/>
                </a:solidFill>
                <a:effectLst/>
                <a:uLnTx/>
                <a:uFillTx/>
                <a:latin typeface="Open Sans"/>
                <a:ea typeface="+mn-ea"/>
                <a:cs typeface="+mn-cs"/>
              </a:rPr>
              <a:t>Click on the icon in the center of the image area</a:t>
            </a:r>
          </a:p>
          <a:p>
            <a:pPr marL="107997" marR="0" lvl="0" indent="-107997" algn="l" defTabSz="685783" rtl="0" eaLnBrk="1" fontAlgn="auto" latinLnBrk="0" hangingPunct="1">
              <a:lnSpc>
                <a:spcPct val="95000"/>
              </a:lnSpc>
              <a:spcBef>
                <a:spcPts val="450"/>
              </a:spcBef>
              <a:spcAft>
                <a:spcPts val="0"/>
              </a:spcAft>
              <a:buClrTx/>
              <a:buSzTx/>
              <a:buFont typeface="+mj-lt"/>
              <a:buAutoNum type="arabicPeriod"/>
              <a:tabLst>
                <a:tab pos="856039" algn="l"/>
              </a:tabLst>
              <a:defRPr/>
            </a:pPr>
            <a:r>
              <a:rPr kumimoji="0" lang="en-US" altLang="en-US" sz="750" b="0" i="0" u="none" strike="noStrike" kern="1200" cap="none" spc="-8" normalizeH="0" baseline="0" noProof="0" dirty="0">
                <a:ln>
                  <a:noFill/>
                </a:ln>
                <a:solidFill>
                  <a:schemeClr val="tx1"/>
                </a:solidFill>
                <a:effectLst/>
                <a:uLnTx/>
                <a:uFillTx/>
                <a:latin typeface="Open Sans"/>
                <a:ea typeface="+mn-ea"/>
                <a:cs typeface="+mn-cs"/>
              </a:rPr>
              <a:t>Select an image. Note: Use a landscape image</a:t>
            </a:r>
          </a:p>
          <a:p>
            <a:pPr marL="107997" marR="0" lvl="0" indent="-107997" algn="l" defTabSz="685783" rtl="0" eaLnBrk="1" fontAlgn="auto" latinLnBrk="0" hangingPunct="1">
              <a:lnSpc>
                <a:spcPct val="95000"/>
              </a:lnSpc>
              <a:spcBef>
                <a:spcPts val="450"/>
              </a:spcBef>
              <a:spcAft>
                <a:spcPts val="0"/>
              </a:spcAft>
              <a:buClrTx/>
              <a:buSzTx/>
              <a:buFont typeface="+mj-lt"/>
              <a:buAutoNum type="arabicPeriod"/>
              <a:tabLst>
                <a:tab pos="856039" algn="l"/>
              </a:tabLst>
              <a:defRPr/>
            </a:pPr>
            <a:r>
              <a:rPr kumimoji="0" lang="en-US" altLang="en-US" sz="750" b="0" i="0" u="none" strike="noStrike" kern="1200" cap="none" spc="-8" normalizeH="0" baseline="0" noProof="0" dirty="0">
                <a:ln>
                  <a:noFill/>
                </a:ln>
                <a:solidFill>
                  <a:schemeClr val="tx1"/>
                </a:solidFill>
                <a:effectLst/>
                <a:uLnTx/>
                <a:uFillTx/>
                <a:latin typeface="Open Sans"/>
                <a:ea typeface="+mn-ea"/>
                <a:cs typeface="+mn-cs"/>
              </a:rPr>
              <a:t>Click ‘Insert’ and the image will be placed</a:t>
            </a:r>
          </a:p>
        </p:txBody>
      </p:sp>
      <p:grpSp>
        <p:nvGrpSpPr>
          <p:cNvPr id="48" name="Groep 24">
            <a:extLst>
              <a:ext uri="{FF2B5EF4-FFF2-40B4-BE49-F238E27FC236}">
                <a16:creationId xmlns:a16="http://schemas.microsoft.com/office/drawing/2014/main" id="{C7773F0D-223E-4EAF-B81D-A65714D96A4E}"/>
              </a:ext>
            </a:extLst>
          </p:cNvPr>
          <p:cNvGrpSpPr/>
          <p:nvPr userDrawn="1"/>
        </p:nvGrpSpPr>
        <p:grpSpPr>
          <a:xfrm>
            <a:off x="9247577" y="1"/>
            <a:ext cx="2329217" cy="5718810"/>
            <a:chOff x="12326583" y="1"/>
            <a:chExt cx="2329217" cy="5718810"/>
          </a:xfrm>
        </p:grpSpPr>
        <p:sp>
          <p:nvSpPr>
            <p:cNvPr id="49" name="Rectangle 106">
              <a:extLst>
                <a:ext uri="{FF2B5EF4-FFF2-40B4-BE49-F238E27FC236}">
                  <a16:creationId xmlns:a16="http://schemas.microsoft.com/office/drawing/2014/main" id="{64FED508-C4A4-4B54-A7E4-32004407916D}"/>
                </a:ext>
              </a:extLst>
            </p:cNvPr>
            <p:cNvSpPr>
              <a:spLocks noChangeArrowheads="1"/>
            </p:cNvSpPr>
            <p:nvPr userDrawn="1"/>
          </p:nvSpPr>
          <p:spPr bwMode="gray">
            <a:xfrm>
              <a:off x="12326583" y="1"/>
              <a:ext cx="2329217" cy="5718810"/>
            </a:xfrm>
            <a:prstGeom prst="rect">
              <a:avLst/>
            </a:prstGeom>
            <a:solidFill>
              <a:schemeClr val="bg1">
                <a:lumMod val="95000"/>
              </a:schemeClr>
            </a:solidFill>
            <a:ln>
              <a:noFill/>
            </a:ln>
            <a:effectLst/>
          </p:spPr>
          <p:txBody>
            <a:bodyPr wrap="square" lIns="144000" tIns="144000" rIns="144000" bIns="180000" anchor="t">
              <a:noAutofit/>
            </a:bodyPr>
            <a:lstStyle/>
            <a:p>
              <a:pPr marL="0" marR="0" lvl="0" indent="0" algn="l" defTabSz="914400" rtl="0" eaLnBrk="1" fontAlgn="auto" latinLnBrk="0" hangingPunct="1">
                <a:lnSpc>
                  <a:spcPct val="95000"/>
                </a:lnSpc>
                <a:spcBef>
                  <a:spcPts val="600"/>
                </a:spcBef>
                <a:spcAft>
                  <a:spcPts val="0"/>
                </a:spcAft>
                <a:buClrTx/>
                <a:buSzTx/>
                <a:buFontTx/>
                <a:buNone/>
                <a:tabLst>
                  <a:tab pos="1141413" algn="l"/>
                </a:tabLst>
                <a:defRPr/>
              </a:pPr>
              <a:r>
                <a:rPr kumimoji="0" lang="nl-NL" altLang="en-US" sz="1100" b="1" i="0" u="none" strike="noStrike" kern="1200" cap="none" spc="-10" normalizeH="0" baseline="0" noProof="0" dirty="0" err="1">
                  <a:ln>
                    <a:noFill/>
                  </a:ln>
                  <a:solidFill>
                    <a:schemeClr val="tx1"/>
                  </a:solidFill>
                  <a:effectLst/>
                  <a:uLnTx/>
                  <a:uFillTx/>
                  <a:latin typeface="Open Sans"/>
                  <a:ea typeface="+mn-ea"/>
                  <a:cs typeface="+mn-cs"/>
                </a:rPr>
                <a:t>Crop</a:t>
              </a:r>
              <a:r>
                <a:rPr kumimoji="0" lang="nl-NL" altLang="en-US" sz="1100" b="1" i="0" u="none" strike="noStrike" kern="1200" cap="none" spc="-10" normalizeH="0" baseline="0" noProof="0" dirty="0">
                  <a:ln>
                    <a:noFill/>
                  </a:ln>
                  <a:solidFill>
                    <a:schemeClr val="tx1"/>
                  </a:solidFill>
                  <a:effectLst/>
                  <a:uLnTx/>
                  <a:uFillTx/>
                  <a:latin typeface="Open Sans"/>
                  <a:ea typeface="+mn-ea"/>
                  <a:cs typeface="+mn-cs"/>
                </a:rPr>
                <a:t> </a:t>
              </a:r>
              <a:r>
                <a:rPr kumimoji="0" lang="nl-NL" altLang="en-US" sz="1100" b="1" i="0" u="none" strike="noStrike" kern="1200" cap="none" spc="-10" normalizeH="0" baseline="0" noProof="0" dirty="0" err="1">
                  <a:ln>
                    <a:noFill/>
                  </a:ln>
                  <a:solidFill>
                    <a:schemeClr val="tx1"/>
                  </a:solidFill>
                  <a:effectLst/>
                  <a:uLnTx/>
                  <a:uFillTx/>
                  <a:latin typeface="Open Sans"/>
                  <a:ea typeface="+mn-ea"/>
                  <a:cs typeface="+mn-cs"/>
                </a:rPr>
                <a:t>an</a:t>
              </a:r>
              <a:r>
                <a:rPr kumimoji="0" lang="nl-NL" altLang="en-US" sz="1100" b="1" i="0" u="none" strike="noStrike" kern="1200" cap="none" spc="-10" normalizeH="0" baseline="0" noProof="0" dirty="0">
                  <a:ln>
                    <a:noFill/>
                  </a:ln>
                  <a:solidFill>
                    <a:schemeClr val="tx1"/>
                  </a:solidFill>
                  <a:effectLst/>
                  <a:uLnTx/>
                  <a:uFillTx/>
                  <a:latin typeface="Open Sans"/>
                  <a:ea typeface="+mn-ea"/>
                  <a:cs typeface="+mn-cs"/>
                </a:rPr>
                <a:t> image</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en-US" altLang="en-US" sz="1000" b="0" i="0" u="none" strike="noStrike" kern="1200" cap="none" spc="-10" normalizeH="0" baseline="0" noProof="0" dirty="0">
                  <a:ln>
                    <a:noFill/>
                  </a:ln>
                  <a:solidFill>
                    <a:schemeClr val="tx1"/>
                  </a:solidFill>
                  <a:effectLst/>
                  <a:uLnTx/>
                  <a:uFillTx/>
                  <a:latin typeface="Open Sans"/>
                  <a:ea typeface="+mn-ea"/>
                  <a:cs typeface="+mn-cs"/>
                </a:rPr>
                <a:t>Click on the placed image and then select the tab ‘Image Format’</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en-US" altLang="en-US" sz="1000" b="0" i="0" u="none" strike="noStrike" kern="1200" cap="none" spc="-10" normalizeH="0" baseline="0" noProof="0" dirty="0">
                  <a:ln>
                    <a:noFill/>
                  </a:ln>
                  <a:solidFill>
                    <a:schemeClr val="tx1"/>
                  </a:solidFill>
                  <a:effectLst/>
                  <a:uLnTx/>
                  <a:uFillTx/>
                  <a:latin typeface="Open Sans"/>
                  <a:ea typeface="+mn-ea"/>
                  <a:cs typeface="+mn-cs"/>
                </a:rPr>
                <a:t>Click on the ‘Crop’ button </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en-US"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en-US"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en-US"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en-US" altLang="en-US" sz="1000" b="0" i="0" u="none" strike="noStrike" kern="1200" cap="none" spc="-10" normalizeH="0" baseline="0" noProof="0" dirty="0">
                  <a:ln>
                    <a:noFill/>
                  </a:ln>
                  <a:solidFill>
                    <a:schemeClr val="tx1"/>
                  </a:solidFill>
                  <a:effectLst/>
                  <a:uLnTx/>
                  <a:uFillTx/>
                  <a:latin typeface="Open Sans"/>
                  <a:ea typeface="+mn-ea"/>
                  <a:cs typeface="+mn-cs"/>
                </a:rPr>
                <a:t>You can now fit the image in </a:t>
              </a:r>
              <a:br>
                <a:rPr kumimoji="0" lang="en-US" altLang="en-US" sz="1000" b="0" i="0" u="none" strike="noStrike" kern="1200" cap="none" spc="-10" normalizeH="0" baseline="0" noProof="0" dirty="0">
                  <a:ln>
                    <a:noFill/>
                  </a:ln>
                  <a:solidFill>
                    <a:schemeClr val="tx1"/>
                  </a:solidFill>
                  <a:effectLst/>
                  <a:uLnTx/>
                  <a:uFillTx/>
                  <a:latin typeface="Open Sans"/>
                  <a:ea typeface="+mn-ea"/>
                  <a:cs typeface="+mn-cs"/>
                </a:rPr>
              </a:br>
              <a:r>
                <a:rPr kumimoji="0" lang="en-US" altLang="en-US" sz="1000" b="0" i="0" u="none" strike="noStrike" kern="1200" cap="none" spc="-10" normalizeH="0" baseline="0" noProof="0" dirty="0">
                  <a:ln>
                    <a:noFill/>
                  </a:ln>
                  <a:solidFill>
                    <a:schemeClr val="tx1"/>
                  </a:solidFill>
                  <a:effectLst/>
                  <a:uLnTx/>
                  <a:uFillTx/>
                  <a:latin typeface="Open Sans"/>
                  <a:ea typeface="+mn-ea"/>
                  <a:cs typeface="+mn-cs"/>
                </a:rPr>
                <a:t>two ways:</a:t>
              </a: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r>
                <a:rPr kumimoji="0" lang="en-US" altLang="en-US" sz="1000" b="0" i="0" u="none" strike="noStrike" kern="1200" cap="none" spc="-10" normalizeH="0" baseline="0" noProof="0" dirty="0">
                  <a:ln>
                    <a:noFill/>
                  </a:ln>
                  <a:solidFill>
                    <a:schemeClr val="tx1"/>
                  </a:solidFill>
                  <a:effectLst/>
                  <a:uLnTx/>
                  <a:uFillTx/>
                  <a:latin typeface="Open Sans"/>
                  <a:ea typeface="+mn-ea"/>
                  <a:cs typeface="+mn-cs"/>
                </a:rPr>
                <a:t>Drag the photo in such a way that the part that should be visible in the image plane is correct</a:t>
              </a: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endParaRPr kumimoji="0" lang="en-US" altLang="en-US" sz="1000" b="0" i="0" u="none" strike="noStrike" kern="1200" cap="none" spc="-10" normalizeH="0" baseline="0" noProof="0" dirty="0">
                <a:ln>
                  <a:noFill/>
                </a:ln>
                <a:solidFill>
                  <a:schemeClr val="tx1"/>
                </a:solidFill>
                <a:effectLst/>
                <a:uLnTx/>
                <a:uFillTx/>
                <a:latin typeface="Open Sans"/>
                <a:ea typeface="+mn-ea"/>
                <a:cs typeface="+mn-cs"/>
              </a:endParaRP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endParaRPr kumimoji="0" lang="en-US" altLang="en-US" sz="1000" b="0" i="0" u="none" strike="noStrike" kern="1200" cap="none" spc="-10" normalizeH="0" baseline="0" noProof="0" dirty="0">
                <a:ln>
                  <a:noFill/>
                </a:ln>
                <a:solidFill>
                  <a:schemeClr val="tx1"/>
                </a:solidFill>
                <a:effectLst/>
                <a:uLnTx/>
                <a:uFillTx/>
                <a:latin typeface="Open Sans"/>
                <a:ea typeface="+mn-ea"/>
                <a:cs typeface="+mn-cs"/>
              </a:endParaRP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endParaRPr kumimoji="0" lang="en-US" altLang="en-US" sz="1000" b="0" i="0" u="none" strike="noStrike" kern="1200" cap="none" spc="-10" normalizeH="0" baseline="0" noProof="0" dirty="0">
                <a:ln>
                  <a:noFill/>
                </a:ln>
                <a:solidFill>
                  <a:schemeClr val="tx1"/>
                </a:solidFill>
                <a:effectLst/>
                <a:uLnTx/>
                <a:uFillTx/>
                <a:latin typeface="Open Sans"/>
                <a:ea typeface="+mn-ea"/>
                <a:cs typeface="+mn-cs"/>
              </a:endParaRP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endParaRPr kumimoji="0" lang="en-US" altLang="en-US" sz="1000" b="0" i="0" u="none" strike="noStrike" kern="1200" cap="none" spc="-10" normalizeH="0" baseline="0" noProof="0" dirty="0">
                <a:ln>
                  <a:noFill/>
                </a:ln>
                <a:solidFill>
                  <a:schemeClr val="tx1"/>
                </a:solidFill>
                <a:effectLst/>
                <a:uLnTx/>
                <a:uFillTx/>
                <a:latin typeface="Open Sans"/>
                <a:ea typeface="+mn-ea"/>
                <a:cs typeface="+mn-cs"/>
              </a:endParaRP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endParaRPr kumimoji="0" lang="en-US" altLang="en-US" sz="1000" b="0" i="0" u="none" strike="noStrike" kern="1200" cap="none" spc="-10" normalizeH="0" baseline="0" noProof="0" dirty="0">
                <a:ln>
                  <a:noFill/>
                </a:ln>
                <a:solidFill>
                  <a:schemeClr val="tx1"/>
                </a:solidFill>
                <a:effectLst/>
                <a:uLnTx/>
                <a:uFillTx/>
                <a:latin typeface="Open Sans"/>
                <a:ea typeface="+mn-ea"/>
                <a:cs typeface="+mn-cs"/>
              </a:endParaRP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r>
                <a:rPr kumimoji="0" lang="en-US" altLang="en-US" sz="1000" b="0" i="0" u="none" strike="noStrike" kern="1200" cap="none" spc="-10" normalizeH="0" baseline="0" noProof="0" dirty="0">
                  <a:ln>
                    <a:noFill/>
                  </a:ln>
                  <a:solidFill>
                    <a:schemeClr val="tx1"/>
                  </a:solidFill>
                  <a:effectLst/>
                  <a:uLnTx/>
                  <a:uFillTx/>
                  <a:latin typeface="Open Sans"/>
                  <a:ea typeface="+mn-ea"/>
                  <a:cs typeface="+mn-cs"/>
                </a:rPr>
                <a:t>With the white dots you can make the image larger or smaller in such a way that the part that should be visible in the image plane is correct</a:t>
              </a:r>
            </a:p>
          </p:txBody>
        </p:sp>
        <p:grpSp>
          <p:nvGrpSpPr>
            <p:cNvPr id="50" name="Groep 26">
              <a:extLst>
                <a:ext uri="{FF2B5EF4-FFF2-40B4-BE49-F238E27FC236}">
                  <a16:creationId xmlns:a16="http://schemas.microsoft.com/office/drawing/2014/main" id="{0242A0A1-6619-45BB-B6E2-F21253814101}"/>
                </a:ext>
              </a:extLst>
            </p:cNvPr>
            <p:cNvGrpSpPr>
              <a:grpSpLocks noChangeAspect="1"/>
            </p:cNvGrpSpPr>
            <p:nvPr userDrawn="1"/>
          </p:nvGrpSpPr>
          <p:grpSpPr>
            <a:xfrm>
              <a:off x="12616299" y="4739224"/>
              <a:ext cx="1766851" cy="793244"/>
              <a:chOff x="2766083" y="6357983"/>
              <a:chExt cx="1485890" cy="667104"/>
            </a:xfrm>
          </p:grpSpPr>
          <p:pic>
            <p:nvPicPr>
              <p:cNvPr id="62" name="Picture 15">
                <a:extLst>
                  <a:ext uri="{FF2B5EF4-FFF2-40B4-BE49-F238E27FC236}">
                    <a16:creationId xmlns:a16="http://schemas.microsoft.com/office/drawing/2014/main" id="{BC3AA743-CBBB-4BD5-ACFB-94A5A30B9D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gray">
              <a:xfrm>
                <a:off x="3332816" y="6454073"/>
                <a:ext cx="352425" cy="352425"/>
              </a:xfrm>
              <a:prstGeom prst="rect">
                <a:avLst/>
              </a:prstGeom>
            </p:spPr>
          </p:pic>
          <p:pic>
            <p:nvPicPr>
              <p:cNvPr id="63" name="Picture 18">
                <a:extLst>
                  <a:ext uri="{FF2B5EF4-FFF2-40B4-BE49-F238E27FC236}">
                    <a16:creationId xmlns:a16="http://schemas.microsoft.com/office/drawing/2014/main" id="{2F1935AA-20B6-4F98-906B-3DE644787E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gray">
              <a:xfrm>
                <a:off x="2766083" y="6454074"/>
                <a:ext cx="352425" cy="352425"/>
              </a:xfrm>
              <a:prstGeom prst="rect">
                <a:avLst/>
              </a:prstGeom>
            </p:spPr>
          </p:pic>
          <p:pic>
            <p:nvPicPr>
              <p:cNvPr id="64" name="Picture 19">
                <a:extLst>
                  <a:ext uri="{FF2B5EF4-FFF2-40B4-BE49-F238E27FC236}">
                    <a16:creationId xmlns:a16="http://schemas.microsoft.com/office/drawing/2014/main" id="{3882F94B-5C60-49B9-807E-A9042DAA5C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gray">
              <a:xfrm>
                <a:off x="3899548" y="6454074"/>
                <a:ext cx="352425" cy="352425"/>
              </a:xfrm>
              <a:prstGeom prst="rect">
                <a:avLst/>
              </a:prstGeom>
            </p:spPr>
          </p:pic>
          <p:cxnSp>
            <p:nvCxnSpPr>
              <p:cNvPr id="73" name="Straight Arrow Connector 23">
                <a:extLst>
                  <a:ext uri="{FF2B5EF4-FFF2-40B4-BE49-F238E27FC236}">
                    <a16:creationId xmlns:a16="http://schemas.microsoft.com/office/drawing/2014/main" id="{FE207E8C-34DA-4902-BE78-BD233479E8B6}"/>
                  </a:ext>
                </a:extLst>
              </p:cNvPr>
              <p:cNvCxnSpPr/>
              <p:nvPr/>
            </p:nvCxnSpPr>
            <p:spPr bwMode="gray">
              <a:xfrm flipV="1">
                <a:off x="2942296" y="6845087"/>
                <a:ext cx="0" cy="18000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1" name="Straight Connector 24">
                <a:extLst>
                  <a:ext uri="{FF2B5EF4-FFF2-40B4-BE49-F238E27FC236}">
                    <a16:creationId xmlns:a16="http://schemas.microsoft.com/office/drawing/2014/main" id="{1FF99899-3650-46B8-AF16-86C3922256E8}"/>
                  </a:ext>
                </a:extLst>
              </p:cNvPr>
              <p:cNvCxnSpPr>
                <a:stCxn id="62" idx="0"/>
                <a:endCxn id="62" idx="2"/>
              </p:cNvCxnSpPr>
              <p:nvPr/>
            </p:nvCxnSpPr>
            <p:spPr bwMode="gray">
              <a:xfrm rot="2700000">
                <a:off x="3509030" y="6357985"/>
                <a:ext cx="0" cy="544604"/>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2" name="Straight Connector 26">
                <a:extLst>
                  <a:ext uri="{FF2B5EF4-FFF2-40B4-BE49-F238E27FC236}">
                    <a16:creationId xmlns:a16="http://schemas.microsoft.com/office/drawing/2014/main" id="{2C6DDE92-05D3-4E38-A58D-906A0A12B37E}"/>
                  </a:ext>
                </a:extLst>
              </p:cNvPr>
              <p:cNvCxnSpPr>
                <a:stCxn id="62" idx="3"/>
                <a:endCxn id="62" idx="1"/>
              </p:cNvCxnSpPr>
              <p:nvPr/>
            </p:nvCxnSpPr>
            <p:spPr bwMode="gray">
              <a:xfrm rot="2700000" flipH="1">
                <a:off x="3236724" y="6630287"/>
                <a:ext cx="544608"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3" name="Straight Arrow Connector 27">
                <a:extLst>
                  <a:ext uri="{FF2B5EF4-FFF2-40B4-BE49-F238E27FC236}">
                    <a16:creationId xmlns:a16="http://schemas.microsoft.com/office/drawing/2014/main" id="{0759D771-414D-47F0-9AB8-6914D97E1968}"/>
                  </a:ext>
                </a:extLst>
              </p:cNvPr>
              <p:cNvCxnSpPr/>
              <p:nvPr/>
            </p:nvCxnSpPr>
            <p:spPr bwMode="gray">
              <a:xfrm flipV="1">
                <a:off x="4123386" y="6845087"/>
                <a:ext cx="0" cy="18000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4" name="Oval 28">
                <a:extLst>
                  <a:ext uri="{FF2B5EF4-FFF2-40B4-BE49-F238E27FC236}">
                    <a16:creationId xmlns:a16="http://schemas.microsoft.com/office/drawing/2014/main" id="{5ECEB4BE-2E95-4725-B5EF-B1CE499B8A76}"/>
                  </a:ext>
                </a:extLst>
              </p:cNvPr>
              <p:cNvSpPr/>
              <p:nvPr/>
            </p:nvSpPr>
            <p:spPr bwMode="gray">
              <a:xfrm>
                <a:off x="4018611" y="6573137"/>
                <a:ext cx="233362" cy="233362"/>
              </a:xfrm>
              <a:prstGeom prst="ellipse">
                <a:avLst/>
              </a:prstGeom>
              <a:solidFill>
                <a:srgbClr val="FFFFFF">
                  <a:alpha val="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endParaRPr lang="nl-NL" dirty="0" err="1">
                  <a:solidFill>
                    <a:schemeClr val="tx1"/>
                  </a:solidFill>
                </a:endParaRPr>
              </a:p>
            </p:txBody>
          </p:sp>
        </p:grpSp>
        <p:grpSp>
          <p:nvGrpSpPr>
            <p:cNvPr id="58" name="Groep 27">
              <a:extLst>
                <a:ext uri="{FF2B5EF4-FFF2-40B4-BE49-F238E27FC236}">
                  <a16:creationId xmlns:a16="http://schemas.microsoft.com/office/drawing/2014/main" id="{7BE95EA8-EDFA-40D3-8805-8C319779ED73}"/>
                </a:ext>
              </a:extLst>
            </p:cNvPr>
            <p:cNvGrpSpPr/>
            <p:nvPr userDrawn="1"/>
          </p:nvGrpSpPr>
          <p:grpSpPr>
            <a:xfrm>
              <a:off x="12610022" y="1108316"/>
              <a:ext cx="425380" cy="577954"/>
              <a:chOff x="-37364" y="4061531"/>
              <a:chExt cx="571037" cy="775855"/>
            </a:xfrm>
          </p:grpSpPr>
          <p:pic>
            <p:nvPicPr>
              <p:cNvPr id="60" name="Afbeelding 29">
                <a:extLst>
                  <a:ext uri="{FF2B5EF4-FFF2-40B4-BE49-F238E27FC236}">
                    <a16:creationId xmlns:a16="http://schemas.microsoft.com/office/drawing/2014/main" id="{5B0FD674-9E8D-4BB4-9DB9-D78EFE758373}"/>
                  </a:ext>
                </a:extLst>
              </p:cNvPr>
              <p:cNvPicPr>
                <a:picLocks noChangeAspect="1"/>
              </p:cNvPicPr>
              <p:nvPr userDrawn="1"/>
            </p:nvPicPr>
            <p:blipFill rotWithShape="1">
              <a:blip r:embed="rId5"/>
              <a:srcRect l="70194" t="13882" r="22159" b="63043"/>
              <a:stretch/>
            </p:blipFill>
            <p:spPr>
              <a:xfrm>
                <a:off x="-37364" y="4061531"/>
                <a:ext cx="571037" cy="775855"/>
              </a:xfrm>
              <a:prstGeom prst="rect">
                <a:avLst/>
              </a:prstGeom>
              <a:noFill/>
              <a:ln>
                <a:noFill/>
              </a:ln>
              <a:effectLst>
                <a:outerShdw blurRad="63500" sx="102000" sy="102000" algn="ctr" rotWithShape="0">
                  <a:prstClr val="black">
                    <a:alpha val="40000"/>
                  </a:prstClr>
                </a:outerShdw>
              </a:effectLst>
            </p:spPr>
          </p:pic>
          <p:sp>
            <p:nvSpPr>
              <p:cNvPr id="61" name="Rectangle 21">
                <a:extLst>
                  <a:ext uri="{FF2B5EF4-FFF2-40B4-BE49-F238E27FC236}">
                    <a16:creationId xmlns:a16="http://schemas.microsoft.com/office/drawing/2014/main" id="{BD3C353B-3E7B-4625-B5DA-3A0B990AABDF}"/>
                  </a:ext>
                </a:extLst>
              </p:cNvPr>
              <p:cNvSpPr/>
              <p:nvPr userDrawn="1"/>
            </p:nvSpPr>
            <p:spPr bwMode="gray">
              <a:xfrm>
                <a:off x="-10897" y="4113410"/>
                <a:ext cx="518104" cy="504825"/>
              </a:xfrm>
              <a:prstGeom prst="rect">
                <a:avLst/>
              </a:prstGeom>
              <a:solidFill>
                <a:srgbClr val="FFFFFF">
                  <a:alpha val="0"/>
                </a:srgbClr>
              </a:solid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endParaRPr lang="nl-NL" dirty="0" err="1">
                  <a:solidFill>
                    <a:schemeClr val="tx1"/>
                  </a:solidFill>
                </a:endParaRPr>
              </a:p>
            </p:txBody>
          </p:sp>
        </p:grpSp>
        <p:pic>
          <p:nvPicPr>
            <p:cNvPr id="59" name="Afbeelding 28">
              <a:extLst>
                <a:ext uri="{FF2B5EF4-FFF2-40B4-BE49-F238E27FC236}">
                  <a16:creationId xmlns:a16="http://schemas.microsoft.com/office/drawing/2014/main" id="{A1ECB4CA-291B-4A0F-86D5-3037AF3E677C}"/>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12616299" y="2769956"/>
              <a:ext cx="1767600" cy="1036900"/>
            </a:xfrm>
            <a:prstGeom prst="rect">
              <a:avLst/>
            </a:prstGeom>
          </p:spPr>
        </p:pic>
      </p:grpSp>
      <p:grpSp>
        <p:nvGrpSpPr>
          <p:cNvPr id="85" name="Groep 2">
            <a:extLst>
              <a:ext uri="{FF2B5EF4-FFF2-40B4-BE49-F238E27FC236}">
                <a16:creationId xmlns:a16="http://schemas.microsoft.com/office/drawing/2014/main" id="{85D46C50-73EB-47CD-953A-DF1FCDA26003}"/>
              </a:ext>
            </a:extLst>
          </p:cNvPr>
          <p:cNvGrpSpPr/>
          <p:nvPr userDrawn="1"/>
        </p:nvGrpSpPr>
        <p:grpSpPr>
          <a:xfrm>
            <a:off x="-2430152" y="0"/>
            <a:ext cx="2329217" cy="3010976"/>
            <a:chOff x="-2463800" y="0"/>
            <a:chExt cx="2329217" cy="3010976"/>
          </a:xfrm>
        </p:grpSpPr>
        <p:sp>
          <p:nvSpPr>
            <p:cNvPr id="86" name="Rectangle 106">
              <a:extLst>
                <a:ext uri="{FF2B5EF4-FFF2-40B4-BE49-F238E27FC236}">
                  <a16:creationId xmlns:a16="http://schemas.microsoft.com/office/drawing/2014/main" id="{CCEE9BFD-DA63-4F50-9536-B8EF929EF231}"/>
                </a:ext>
              </a:extLst>
            </p:cNvPr>
            <p:cNvSpPr>
              <a:spLocks noChangeArrowheads="1"/>
            </p:cNvSpPr>
            <p:nvPr userDrawn="1"/>
          </p:nvSpPr>
          <p:spPr bwMode="gray">
            <a:xfrm>
              <a:off x="-2463800" y="0"/>
              <a:ext cx="2329217" cy="3010976"/>
            </a:xfrm>
            <a:prstGeom prst="rect">
              <a:avLst/>
            </a:prstGeom>
            <a:solidFill>
              <a:schemeClr val="bg1">
                <a:lumMod val="95000"/>
              </a:schemeClr>
            </a:solidFill>
            <a:ln>
              <a:noFill/>
            </a:ln>
            <a:effectLst/>
          </p:spPr>
          <p:txBody>
            <a:bodyPr wrap="square" lIns="144000" tIns="144000" rIns="144000" bIns="180000" anchor="t">
              <a:spAutoFit/>
            </a:bodyPr>
            <a:lstStyle/>
            <a:p>
              <a:pPr marL="0" indent="0">
                <a:lnSpc>
                  <a:spcPct val="95000"/>
                </a:lnSpc>
                <a:spcBef>
                  <a:spcPts val="600"/>
                </a:spcBef>
                <a:tabLst>
                  <a:tab pos="1141413" algn="l"/>
                </a:tabLst>
              </a:pPr>
              <a:r>
                <a:rPr lang="en-US" altLang="en-US" sz="1100" b="1" spc="-10" baseline="0" noProof="0" dirty="0">
                  <a:solidFill>
                    <a:schemeClr val="tx1"/>
                  </a:solidFill>
                  <a:latin typeface="+mn-lt"/>
                </a:rPr>
                <a:t>Create heading, </a:t>
              </a:r>
              <a:br>
                <a:rPr lang="en-US" altLang="en-US" sz="1100" b="1" spc="-10" baseline="0" noProof="0" dirty="0">
                  <a:solidFill>
                    <a:schemeClr val="tx1"/>
                  </a:solidFill>
                  <a:latin typeface="+mn-lt"/>
                </a:rPr>
              </a:br>
              <a:r>
                <a:rPr lang="en-US" altLang="en-US" sz="1100" b="1" spc="-10" baseline="0" noProof="0" dirty="0">
                  <a:solidFill>
                    <a:schemeClr val="tx1"/>
                  </a:solidFill>
                  <a:latin typeface="+mn-lt"/>
                </a:rPr>
                <a:t>sub-heading or bullets</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lang="en-US" altLang="en-US" sz="1000" spc="-10" baseline="0" noProof="0" dirty="0">
                  <a:solidFill>
                    <a:schemeClr val="tx1"/>
                  </a:solidFill>
                  <a:latin typeface="+mn-lt"/>
                </a:rPr>
                <a:t>Via ‘</a:t>
              </a:r>
              <a:r>
                <a:rPr kumimoji="0" lang="en-US" altLang="en-US" sz="1000" b="0" i="0" u="none" strike="noStrike" kern="1200" cap="none" spc="-10" normalizeH="0" baseline="0" noProof="0" dirty="0">
                  <a:ln>
                    <a:noFill/>
                  </a:ln>
                  <a:solidFill>
                    <a:schemeClr val="tx1"/>
                  </a:solidFill>
                  <a:effectLst/>
                  <a:uLnTx/>
                  <a:uFillTx/>
                  <a:latin typeface="Open Sans"/>
                  <a:ea typeface="+mn-ea"/>
                  <a:cs typeface="+mn-cs"/>
                </a:rPr>
                <a:t>Home’ &gt; ‘Paragraph’ you can turn the text into a heading, sub-heading or bullets in the correct corporate identity </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en-US"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en-US"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en-US"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en-US" altLang="en-US" sz="1000" b="0" i="0" u="none" strike="noStrike" kern="1200" cap="none" spc="-10" normalizeH="0" baseline="0" noProof="0" dirty="0">
                  <a:ln>
                    <a:noFill/>
                  </a:ln>
                  <a:solidFill>
                    <a:schemeClr val="tx1"/>
                  </a:solidFill>
                  <a:effectLst/>
                  <a:uLnTx/>
                  <a:uFillTx/>
                  <a:latin typeface="Open Sans"/>
                  <a:ea typeface="+mn-ea"/>
                  <a:cs typeface="+mn-cs"/>
                </a:rPr>
                <a:t>Stand in front of the text you want to change</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en-US" altLang="en-US" sz="1000" b="0" i="0" u="none" strike="noStrike" kern="1200" cap="none" spc="-10" normalizeH="0" baseline="0" noProof="0" dirty="0">
                  <a:ln>
                    <a:noFill/>
                  </a:ln>
                  <a:solidFill>
                    <a:schemeClr val="tx1"/>
                  </a:solidFill>
                  <a:effectLst/>
                  <a:uLnTx/>
                  <a:uFillTx/>
                  <a:latin typeface="Open Sans"/>
                  <a:ea typeface="+mn-ea"/>
                  <a:cs typeface="+mn-cs"/>
                </a:rPr>
                <a:t>With the arrow to the left, you decrease the level. With the arrow to the right, you increase the level</a:t>
              </a:r>
              <a:endParaRPr lang="en-US" altLang="en-US" sz="1000" spc="-10" baseline="0" noProof="0" dirty="0">
                <a:solidFill>
                  <a:schemeClr val="tx1"/>
                </a:solidFill>
                <a:latin typeface="+mn-lt"/>
              </a:endParaRPr>
            </a:p>
          </p:txBody>
        </p:sp>
        <p:grpSp>
          <p:nvGrpSpPr>
            <p:cNvPr id="87" name="Group 22">
              <a:extLst>
                <a:ext uri="{FF2B5EF4-FFF2-40B4-BE49-F238E27FC236}">
                  <a16:creationId xmlns:a16="http://schemas.microsoft.com/office/drawing/2014/main" id="{1AE0B05B-75C4-4418-A427-91B807F53468}"/>
                </a:ext>
              </a:extLst>
            </p:cNvPr>
            <p:cNvGrpSpPr/>
            <p:nvPr userDrawn="1"/>
          </p:nvGrpSpPr>
          <p:grpSpPr>
            <a:xfrm>
              <a:off x="-2318863" y="1220181"/>
              <a:ext cx="2044800" cy="534731"/>
              <a:chOff x="-2108199" y="3526309"/>
              <a:chExt cx="2314576" cy="605280"/>
            </a:xfrm>
          </p:grpSpPr>
          <p:grpSp>
            <p:nvGrpSpPr>
              <p:cNvPr id="88" name="Group 9">
                <a:extLst>
                  <a:ext uri="{FF2B5EF4-FFF2-40B4-BE49-F238E27FC236}">
                    <a16:creationId xmlns:a16="http://schemas.microsoft.com/office/drawing/2014/main" id="{194AFA89-BC61-4D0B-B110-B7E76D052EC3}"/>
                  </a:ext>
                </a:extLst>
              </p:cNvPr>
              <p:cNvGrpSpPr/>
              <p:nvPr userDrawn="1"/>
            </p:nvGrpSpPr>
            <p:grpSpPr>
              <a:xfrm>
                <a:off x="-2108199" y="3526309"/>
                <a:ext cx="2314576" cy="605280"/>
                <a:chOff x="-1062434" y="2872274"/>
                <a:chExt cx="2314576" cy="605280"/>
              </a:xfrm>
            </p:grpSpPr>
            <p:pic>
              <p:nvPicPr>
                <p:cNvPr id="90" name="Picture 5">
                  <a:extLst>
                    <a:ext uri="{FF2B5EF4-FFF2-40B4-BE49-F238E27FC236}">
                      <a16:creationId xmlns:a16="http://schemas.microsoft.com/office/drawing/2014/main" id="{091868D0-D021-42EE-BCD1-DF75BE853FDE}"/>
                    </a:ext>
                  </a:extLst>
                </p:cNvPr>
                <p:cNvPicPr>
                  <a:picLocks noChangeAspect="1"/>
                </p:cNvPicPr>
                <p:nvPr userDrawn="1"/>
              </p:nvPicPr>
              <p:blipFill rotWithShape="1">
                <a:blip r:embed="rId7"/>
                <a:srcRect l="29631" t="6122" r="51385" b="84783"/>
                <a:stretch/>
              </p:blipFill>
              <p:spPr>
                <a:xfrm>
                  <a:off x="-1062434" y="2872274"/>
                  <a:ext cx="2314576" cy="605280"/>
                </a:xfrm>
                <a:prstGeom prst="rect">
                  <a:avLst/>
                </a:prstGeom>
                <a:noFill/>
                <a:ln>
                  <a:noFill/>
                </a:ln>
                <a:effectLst>
                  <a:outerShdw blurRad="63500" sx="102000" sy="102000" algn="ctr" rotWithShape="0">
                    <a:prstClr val="black">
                      <a:alpha val="40000"/>
                    </a:prstClr>
                  </a:outerShdw>
                </a:effectLst>
              </p:spPr>
            </p:pic>
            <p:sp>
              <p:nvSpPr>
                <p:cNvPr id="91" name="Rectangle 21">
                  <a:extLst>
                    <a:ext uri="{FF2B5EF4-FFF2-40B4-BE49-F238E27FC236}">
                      <a16:creationId xmlns:a16="http://schemas.microsoft.com/office/drawing/2014/main" id="{ABCC37AC-37A4-413D-AFFB-0B2A75D56AFB}"/>
                    </a:ext>
                  </a:extLst>
                </p:cNvPr>
                <p:cNvSpPr/>
                <p:nvPr userDrawn="1"/>
              </p:nvSpPr>
              <p:spPr bwMode="gray">
                <a:xfrm>
                  <a:off x="-518929" y="2945301"/>
                  <a:ext cx="305212" cy="140494"/>
                </a:xfrm>
                <a:prstGeom prst="rect">
                  <a:avLst/>
                </a:prstGeom>
                <a:solidFill>
                  <a:srgbClr val="92D050">
                    <a:alpha val="30000"/>
                  </a:srgbClr>
                </a:solidFill>
                <a:ln w="63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endParaRPr lang="nl-NL" dirty="0" err="1">
                    <a:solidFill>
                      <a:schemeClr val="tx1"/>
                    </a:solidFill>
                  </a:endParaRPr>
                </a:p>
              </p:txBody>
            </p:sp>
          </p:grpSp>
          <p:sp>
            <p:nvSpPr>
              <p:cNvPr id="89" name="Graphic 19" descr="Close with solid fill">
                <a:extLst>
                  <a:ext uri="{FF2B5EF4-FFF2-40B4-BE49-F238E27FC236}">
                    <a16:creationId xmlns:a16="http://schemas.microsoft.com/office/drawing/2014/main" id="{C195531F-E63F-42DA-AF49-24632EE27C24}"/>
                  </a:ext>
                </a:extLst>
              </p:cNvPr>
              <p:cNvSpPr/>
              <p:nvPr userDrawn="1"/>
            </p:nvSpPr>
            <p:spPr>
              <a:xfrm>
                <a:off x="-2079108" y="3599429"/>
                <a:ext cx="140400" cy="140401"/>
              </a:xfrm>
              <a:custGeom>
                <a:avLst/>
                <a:gdLst>
                  <a:gd name="connsiteX0" fmla="*/ 674370 w 674370"/>
                  <a:gd name="connsiteY0" fmla="*/ 80963 h 674370"/>
                  <a:gd name="connsiteX1" fmla="*/ 593408 w 674370"/>
                  <a:gd name="connsiteY1" fmla="*/ 0 h 674370"/>
                  <a:gd name="connsiteX2" fmla="*/ 337185 w 674370"/>
                  <a:gd name="connsiteY2" fmla="*/ 256223 h 674370"/>
                  <a:gd name="connsiteX3" fmla="*/ 80963 w 674370"/>
                  <a:gd name="connsiteY3" fmla="*/ 0 h 674370"/>
                  <a:gd name="connsiteX4" fmla="*/ 0 w 674370"/>
                  <a:gd name="connsiteY4" fmla="*/ 80963 h 674370"/>
                  <a:gd name="connsiteX5" fmla="*/ 256223 w 674370"/>
                  <a:gd name="connsiteY5" fmla="*/ 337185 h 674370"/>
                  <a:gd name="connsiteX6" fmla="*/ 0 w 674370"/>
                  <a:gd name="connsiteY6" fmla="*/ 593408 h 674370"/>
                  <a:gd name="connsiteX7" fmla="*/ 80963 w 674370"/>
                  <a:gd name="connsiteY7" fmla="*/ 674370 h 674370"/>
                  <a:gd name="connsiteX8" fmla="*/ 337185 w 674370"/>
                  <a:gd name="connsiteY8" fmla="*/ 418148 h 674370"/>
                  <a:gd name="connsiteX9" fmla="*/ 593408 w 674370"/>
                  <a:gd name="connsiteY9" fmla="*/ 674370 h 674370"/>
                  <a:gd name="connsiteX10" fmla="*/ 674370 w 674370"/>
                  <a:gd name="connsiteY10" fmla="*/ 593408 h 674370"/>
                  <a:gd name="connsiteX11" fmla="*/ 418148 w 674370"/>
                  <a:gd name="connsiteY11" fmla="*/ 337185 h 674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4370" h="674370">
                    <a:moveTo>
                      <a:pt x="674370" y="80963"/>
                    </a:moveTo>
                    <a:lnTo>
                      <a:pt x="593408" y="0"/>
                    </a:lnTo>
                    <a:lnTo>
                      <a:pt x="337185" y="256223"/>
                    </a:lnTo>
                    <a:lnTo>
                      <a:pt x="80963" y="0"/>
                    </a:lnTo>
                    <a:lnTo>
                      <a:pt x="0" y="80963"/>
                    </a:lnTo>
                    <a:lnTo>
                      <a:pt x="256223" y="337185"/>
                    </a:lnTo>
                    <a:lnTo>
                      <a:pt x="0" y="593408"/>
                    </a:lnTo>
                    <a:lnTo>
                      <a:pt x="80963" y="674370"/>
                    </a:lnTo>
                    <a:lnTo>
                      <a:pt x="337185" y="418148"/>
                    </a:lnTo>
                    <a:lnTo>
                      <a:pt x="593408" y="674370"/>
                    </a:lnTo>
                    <a:lnTo>
                      <a:pt x="674370" y="593408"/>
                    </a:lnTo>
                    <a:lnTo>
                      <a:pt x="418148" y="337185"/>
                    </a:lnTo>
                    <a:close/>
                  </a:path>
                </a:pathLst>
              </a:custGeom>
              <a:solidFill>
                <a:srgbClr val="FF0000">
                  <a:alpha val="30000"/>
                </a:srgbClr>
              </a:solidFill>
              <a:ln w="6350" cap="flat">
                <a:solidFill>
                  <a:srgbClr val="FF0000"/>
                </a:solidFill>
                <a:prstDash val="solid"/>
                <a:miter/>
              </a:ln>
            </p:spPr>
            <p:txBody>
              <a:bodyPr rtlCol="0" anchor="ctr"/>
              <a:lstStyle/>
              <a:p>
                <a:endParaRPr lang="nl-NL" dirty="0">
                  <a:solidFill>
                    <a:schemeClr val="tx1"/>
                  </a:solidFill>
                </a:endParaRPr>
              </a:p>
            </p:txBody>
          </p:sp>
        </p:grpSp>
      </p:grpSp>
    </p:spTree>
    <p:extLst>
      <p:ext uri="{BB962C8B-B14F-4D97-AF65-F5344CB8AC3E}">
        <p14:creationId xmlns:p14="http://schemas.microsoft.com/office/powerpoint/2010/main" val="42524250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nhoud met afbeelding groot">
    <p:spTree>
      <p:nvGrpSpPr>
        <p:cNvPr id="1" name=""/>
        <p:cNvGrpSpPr/>
        <p:nvPr/>
      </p:nvGrpSpPr>
      <p:grpSpPr>
        <a:xfrm>
          <a:off x="0" y="0"/>
          <a:ext cx="0" cy="0"/>
          <a:chOff x="0" y="0"/>
          <a:chExt cx="0" cy="0"/>
        </a:xfrm>
      </p:grpSpPr>
      <p:sp>
        <p:nvSpPr>
          <p:cNvPr id="33" name="Picture Placeholder 32">
            <a:extLst>
              <a:ext uri="{FF2B5EF4-FFF2-40B4-BE49-F238E27FC236}">
                <a16:creationId xmlns:a16="http://schemas.microsoft.com/office/drawing/2014/main" id="{A7C586DD-D6F1-4D22-AEBA-087989C14CA6}"/>
              </a:ext>
            </a:extLst>
          </p:cNvPr>
          <p:cNvSpPr>
            <a:spLocks noGrp="1"/>
          </p:cNvSpPr>
          <p:nvPr>
            <p:ph type="pic" sz="quarter" idx="14" hasCustomPrompt="1"/>
          </p:nvPr>
        </p:nvSpPr>
        <p:spPr>
          <a:xfrm>
            <a:off x="4694486" y="-10955"/>
            <a:ext cx="4449514" cy="5505323"/>
          </a:xfrm>
          <a:custGeom>
            <a:avLst/>
            <a:gdLst>
              <a:gd name="connsiteX0" fmla="*/ 0 w 4449514"/>
              <a:gd name="connsiteY0" fmla="*/ 0 h 5505323"/>
              <a:gd name="connsiteX1" fmla="*/ 4449514 w 4449514"/>
              <a:gd name="connsiteY1" fmla="*/ 0 h 5505323"/>
              <a:gd name="connsiteX2" fmla="*/ 4449514 w 4449514"/>
              <a:gd name="connsiteY2" fmla="*/ 5505323 h 5505323"/>
              <a:gd name="connsiteX3" fmla="*/ 413081 w 4449514"/>
              <a:gd name="connsiteY3" fmla="*/ 5505323 h 5505323"/>
              <a:gd name="connsiteX4" fmla="*/ 0 w 4449514"/>
              <a:gd name="connsiteY4" fmla="*/ 5092242 h 55053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49514" h="5505323">
                <a:moveTo>
                  <a:pt x="0" y="0"/>
                </a:moveTo>
                <a:lnTo>
                  <a:pt x="4449514" y="0"/>
                </a:lnTo>
                <a:lnTo>
                  <a:pt x="4449514" y="5505323"/>
                </a:lnTo>
                <a:lnTo>
                  <a:pt x="413081" y="5505323"/>
                </a:lnTo>
                <a:cubicBezTo>
                  <a:pt x="184943" y="5505323"/>
                  <a:pt x="0" y="5320380"/>
                  <a:pt x="0" y="5092242"/>
                </a:cubicBezTo>
                <a:close/>
              </a:path>
            </a:pathLst>
          </a:custGeom>
          <a:solidFill>
            <a:srgbClr val="EAEAEA"/>
          </a:solidFill>
        </p:spPr>
        <p:txBody>
          <a:bodyPr wrap="square" tIns="0" anchor="ctr" anchorCtr="1">
            <a:noAutofit/>
          </a:bodyPr>
          <a:lstStyle>
            <a:lvl1pPr algn="l">
              <a:spcBef>
                <a:spcPts val="0"/>
              </a:spcBef>
              <a:defRPr sz="900">
                <a:solidFill>
                  <a:schemeClr val="tx1"/>
                </a:solidFill>
              </a:defRPr>
            </a:lvl1pPr>
          </a:lstStyle>
          <a:p>
            <a:r>
              <a:rPr lang="en-US" noProof="0" dirty="0"/>
              <a:t>Click on icon  </a:t>
            </a:r>
            <a:br>
              <a:rPr lang="en-US" noProof="0" dirty="0"/>
            </a:br>
            <a:r>
              <a:rPr lang="en-US" noProof="0" dirty="0"/>
              <a:t>to add picture</a:t>
            </a:r>
          </a:p>
        </p:txBody>
      </p:sp>
      <p:sp>
        <p:nvSpPr>
          <p:cNvPr id="2" name="Title 1">
            <a:extLst>
              <a:ext uri="{FF2B5EF4-FFF2-40B4-BE49-F238E27FC236}">
                <a16:creationId xmlns:a16="http://schemas.microsoft.com/office/drawing/2014/main" id="{11113889-AFCA-4093-B2D6-16B70FE8531E}"/>
              </a:ext>
            </a:extLst>
          </p:cNvPr>
          <p:cNvSpPr>
            <a:spLocks noGrp="1"/>
          </p:cNvSpPr>
          <p:nvPr>
            <p:ph type="title" hasCustomPrompt="1"/>
          </p:nvPr>
        </p:nvSpPr>
        <p:spPr>
          <a:xfrm>
            <a:off x="440056" y="333670"/>
            <a:ext cx="4000091" cy="581777"/>
          </a:xfrm>
        </p:spPr>
        <p:txBody>
          <a:bodyPr>
            <a:noAutofit/>
          </a:bodyPr>
          <a:lstStyle>
            <a:lvl1pPr>
              <a:defRPr/>
            </a:lvl1pPr>
          </a:lstStyle>
          <a:p>
            <a:r>
              <a:rPr lang="en-US" noProof="0"/>
              <a:t>Click to add title</a:t>
            </a:r>
          </a:p>
        </p:txBody>
      </p:sp>
      <p:sp>
        <p:nvSpPr>
          <p:cNvPr id="14" name="Text Placeholder 12">
            <a:extLst>
              <a:ext uri="{FF2B5EF4-FFF2-40B4-BE49-F238E27FC236}">
                <a16:creationId xmlns:a16="http://schemas.microsoft.com/office/drawing/2014/main" id="{2078A510-ED0A-4185-89DF-37CC3AF31C91}"/>
              </a:ext>
            </a:extLst>
          </p:cNvPr>
          <p:cNvSpPr>
            <a:spLocks noGrp="1"/>
          </p:cNvSpPr>
          <p:nvPr>
            <p:ph type="body" sz="quarter" idx="11" hasCustomPrompt="1"/>
          </p:nvPr>
        </p:nvSpPr>
        <p:spPr>
          <a:xfrm>
            <a:off x="4990014" y="5590319"/>
            <a:ext cx="3525333" cy="212767"/>
          </a:xfrm>
        </p:spPr>
        <p:txBody>
          <a:bodyPr tIns="0">
            <a:noAutofit/>
          </a:bodyPr>
          <a:lstStyle>
            <a:lvl1pPr>
              <a:lnSpc>
                <a:spcPct val="90000"/>
              </a:lnSpc>
              <a:spcBef>
                <a:spcPts val="0"/>
              </a:spcBef>
              <a:spcAft>
                <a:spcPts val="0"/>
              </a:spcAft>
              <a:defRPr sz="1050" b="0">
                <a:solidFill>
                  <a:schemeClr val="tx1"/>
                </a:solidFill>
              </a:defRPr>
            </a:lvl1pPr>
            <a:lvl2pPr>
              <a:lnSpc>
                <a:spcPts val="1425"/>
              </a:lnSpc>
              <a:spcBef>
                <a:spcPts val="0"/>
              </a:spcBef>
              <a:buNone/>
              <a:defRPr sz="1200">
                <a:solidFill>
                  <a:schemeClr val="accent3"/>
                </a:solidFill>
              </a:defRPr>
            </a:lvl2pPr>
            <a:lvl3pPr marL="135728" indent="-135728">
              <a:lnSpc>
                <a:spcPts val="1425"/>
              </a:lnSpc>
              <a:spcBef>
                <a:spcPts val="0"/>
              </a:spcBef>
              <a:buNone/>
              <a:defRPr sz="1200"/>
            </a:lvl3pPr>
            <a:lvl4pPr marL="135728" indent="-135728">
              <a:lnSpc>
                <a:spcPts val="1425"/>
              </a:lnSpc>
              <a:spcBef>
                <a:spcPts val="0"/>
              </a:spcBef>
              <a:defRPr sz="1200"/>
            </a:lvl4pPr>
            <a:lvl5pPr>
              <a:lnSpc>
                <a:spcPts val="1125"/>
              </a:lnSpc>
              <a:defRPr sz="1200"/>
            </a:lvl5pPr>
          </a:lstStyle>
          <a:p>
            <a:pPr lvl="0"/>
            <a:r>
              <a:rPr lang="en-US" noProof="0"/>
              <a:t>Click to add caption</a:t>
            </a:r>
          </a:p>
        </p:txBody>
      </p:sp>
      <p:sp>
        <p:nvSpPr>
          <p:cNvPr id="11" name="Text Placeholder 12">
            <a:extLst>
              <a:ext uri="{FF2B5EF4-FFF2-40B4-BE49-F238E27FC236}">
                <a16:creationId xmlns:a16="http://schemas.microsoft.com/office/drawing/2014/main" id="{A5CB29B6-1391-44E8-A834-AE61F9B636BC}"/>
              </a:ext>
            </a:extLst>
          </p:cNvPr>
          <p:cNvSpPr>
            <a:spLocks noGrp="1"/>
          </p:cNvSpPr>
          <p:nvPr>
            <p:ph type="body" sz="quarter" idx="10" hasCustomPrompt="1"/>
          </p:nvPr>
        </p:nvSpPr>
        <p:spPr>
          <a:xfrm>
            <a:off x="440056" y="1427800"/>
            <a:ext cx="4000091" cy="4375286"/>
          </a:xfrm>
        </p:spPr>
        <p:txBody>
          <a:bodyPr tIns="36000">
            <a:noAutofit/>
          </a:bodyPr>
          <a:lstStyle>
            <a:lvl1pPr>
              <a:lnSpc>
                <a:spcPct val="90000"/>
              </a:lnSpc>
              <a:spcBef>
                <a:spcPts val="0"/>
              </a:spcBef>
              <a:spcAft>
                <a:spcPts val="0"/>
              </a:spcAft>
              <a:defRPr sz="1350" b="1">
                <a:solidFill>
                  <a:schemeClr val="tx2"/>
                </a:solidFill>
              </a:defRPr>
            </a:lvl1pPr>
            <a:lvl2pPr marL="0" indent="0">
              <a:lnSpc>
                <a:spcPct val="90000"/>
              </a:lnSpc>
              <a:spcBef>
                <a:spcPts val="0"/>
              </a:spcBef>
              <a:spcAft>
                <a:spcPts val="0"/>
              </a:spcAft>
              <a:buNone/>
              <a:defRPr sz="1350">
                <a:solidFill>
                  <a:schemeClr val="bg2"/>
                </a:solidFill>
              </a:defRPr>
            </a:lvl2pPr>
            <a:lvl3pPr marL="0" indent="0">
              <a:lnSpc>
                <a:spcPct val="90000"/>
              </a:lnSpc>
              <a:spcBef>
                <a:spcPts val="0"/>
              </a:spcBef>
              <a:spcAft>
                <a:spcPts val="0"/>
              </a:spcAft>
              <a:buNone/>
              <a:defRPr sz="1350">
                <a:solidFill>
                  <a:schemeClr val="tx1"/>
                </a:solidFill>
              </a:defRPr>
            </a:lvl3pPr>
            <a:lvl4pPr marL="135728" indent="-135728">
              <a:lnSpc>
                <a:spcPct val="90000"/>
              </a:lnSpc>
              <a:spcBef>
                <a:spcPts val="0"/>
              </a:spcBef>
              <a:spcAft>
                <a:spcPts val="0"/>
              </a:spcAft>
              <a:buClr>
                <a:schemeClr val="tx1"/>
              </a:buClr>
              <a:buSzPct val="96000"/>
              <a:buFont typeface="Calibri" panose="020F0502020204030204" pitchFamily="34" charset="0"/>
              <a:buChar char="•"/>
              <a:defRPr sz="1350">
                <a:solidFill>
                  <a:schemeClr val="tx1"/>
                </a:solidFill>
              </a:defRPr>
            </a:lvl4pPr>
            <a:lvl5pPr marL="269993" indent="-134997">
              <a:lnSpc>
                <a:spcPct val="90000"/>
              </a:lnSpc>
              <a:spcBef>
                <a:spcPts val="0"/>
              </a:spcBef>
              <a:spcAft>
                <a:spcPts val="0"/>
              </a:spcAft>
              <a:buClr>
                <a:schemeClr val="tx1"/>
              </a:buClr>
              <a:buSzPct val="96000"/>
              <a:buFont typeface="Calibri" panose="020F0502020204030204" pitchFamily="34" charset="0"/>
              <a:buChar char="•"/>
              <a:defRPr sz="1350">
                <a:solidFill>
                  <a:schemeClr val="tx1"/>
                </a:solidFill>
              </a:defRPr>
            </a:lvl5pPr>
            <a:lvl6pPr marL="404990" indent="-134997">
              <a:lnSpc>
                <a:spcPct val="90000"/>
              </a:lnSpc>
              <a:spcBef>
                <a:spcPts val="0"/>
              </a:spcBef>
              <a:spcAft>
                <a:spcPts val="0"/>
              </a:spcAft>
              <a:buClr>
                <a:schemeClr val="tx1"/>
              </a:buClr>
              <a:buSzPct val="96000"/>
              <a:buFont typeface="Calibri" panose="020F0502020204030204" pitchFamily="34" charset="0"/>
              <a:buChar char="•"/>
              <a:defRPr sz="1350">
                <a:solidFill>
                  <a:schemeClr val="tx1"/>
                </a:solidFill>
              </a:defRPr>
            </a:lvl6pPr>
            <a:lvl7pPr marL="539987" indent="-134997">
              <a:lnSpc>
                <a:spcPct val="90000"/>
              </a:lnSpc>
              <a:spcBef>
                <a:spcPts val="0"/>
              </a:spcBef>
              <a:spcAft>
                <a:spcPts val="0"/>
              </a:spcAft>
              <a:buClr>
                <a:schemeClr val="tx1"/>
              </a:buClr>
              <a:buSzPct val="96000"/>
              <a:buFont typeface="Calibri" panose="020F0502020204030204" pitchFamily="34" charset="0"/>
              <a:buChar char="•"/>
              <a:defRPr sz="1350">
                <a:solidFill>
                  <a:schemeClr val="tx1"/>
                </a:solidFill>
              </a:defRPr>
            </a:lvl7pPr>
            <a:lvl8pPr marL="674984" indent="-134997">
              <a:lnSpc>
                <a:spcPct val="90000"/>
              </a:lnSpc>
              <a:spcBef>
                <a:spcPts val="0"/>
              </a:spcBef>
              <a:spcAft>
                <a:spcPts val="0"/>
              </a:spcAft>
              <a:buClr>
                <a:schemeClr val="tx1"/>
              </a:buClr>
              <a:buSzPct val="96000"/>
              <a:buFont typeface="Calibri" panose="020F0502020204030204" pitchFamily="34" charset="0"/>
              <a:buChar char="•"/>
              <a:defRPr sz="1350">
                <a:solidFill>
                  <a:schemeClr val="tx1"/>
                </a:solidFill>
              </a:defRPr>
            </a:lvl8pPr>
            <a:lvl9pPr marL="809980" indent="-134997">
              <a:lnSpc>
                <a:spcPct val="90000"/>
              </a:lnSpc>
              <a:spcBef>
                <a:spcPts val="0"/>
              </a:spcBef>
              <a:spcAft>
                <a:spcPts val="0"/>
              </a:spcAft>
              <a:buClr>
                <a:schemeClr val="tx1"/>
              </a:buClr>
              <a:buSzPct val="96000"/>
              <a:buFont typeface="Calibri" panose="020F0502020204030204" pitchFamily="34" charset="0"/>
              <a:buChar char="•"/>
              <a:defRPr sz="1350">
                <a:solidFill>
                  <a:schemeClr val="tx1"/>
                </a:solidFill>
              </a:defRPr>
            </a:lvl9pPr>
          </a:lstStyle>
          <a:p>
            <a:pPr lvl="0"/>
            <a:r>
              <a:rPr lang="en-US" noProof="0" dirty="0"/>
              <a:t>Click to add heading</a:t>
            </a:r>
          </a:p>
          <a:p>
            <a:pPr lvl="1"/>
            <a:r>
              <a:rPr lang="en-US" noProof="0" dirty="0"/>
              <a:t>Sub-heading</a:t>
            </a:r>
          </a:p>
          <a:p>
            <a:pPr lvl="2"/>
            <a:r>
              <a:rPr lang="en-US" noProof="0" dirty="0"/>
              <a:t>Body text</a:t>
            </a:r>
          </a:p>
          <a:p>
            <a:pPr lvl="3"/>
            <a:r>
              <a:rPr lang="en-US" noProof="0" dirty="0"/>
              <a:t>Bullet level 1</a:t>
            </a:r>
          </a:p>
          <a:p>
            <a:pPr lvl="4"/>
            <a:r>
              <a:rPr lang="en-US" noProof="0" dirty="0"/>
              <a:t>Bullet level 2</a:t>
            </a:r>
          </a:p>
          <a:p>
            <a:pPr lvl="5"/>
            <a:r>
              <a:rPr lang="en-US" noProof="0" dirty="0"/>
              <a:t>Bullet level 3</a:t>
            </a:r>
          </a:p>
          <a:p>
            <a:pPr lvl="6"/>
            <a:r>
              <a:rPr lang="en-US" noProof="0" dirty="0"/>
              <a:t>Bullet level 4</a:t>
            </a:r>
          </a:p>
          <a:p>
            <a:pPr lvl="7"/>
            <a:r>
              <a:rPr lang="en-US" noProof="0" dirty="0"/>
              <a:t>Bullet level 5</a:t>
            </a:r>
          </a:p>
          <a:p>
            <a:pPr lvl="8"/>
            <a:r>
              <a:rPr lang="en-US" noProof="0" dirty="0"/>
              <a:t>Bullet level 6</a:t>
            </a:r>
          </a:p>
        </p:txBody>
      </p:sp>
      <p:sp>
        <p:nvSpPr>
          <p:cNvPr id="26" name="Rectangle 106">
            <a:extLst>
              <a:ext uri="{FF2B5EF4-FFF2-40B4-BE49-F238E27FC236}">
                <a16:creationId xmlns:a16="http://schemas.microsoft.com/office/drawing/2014/main" id="{B8899ADC-BA45-4857-803C-B3A928A6A225}"/>
              </a:ext>
            </a:extLst>
          </p:cNvPr>
          <p:cNvSpPr>
            <a:spLocks noChangeArrowheads="1"/>
          </p:cNvSpPr>
          <p:nvPr userDrawn="1"/>
        </p:nvSpPr>
        <p:spPr bwMode="gray">
          <a:xfrm>
            <a:off x="-2430152" y="2996043"/>
            <a:ext cx="2329217" cy="1216216"/>
          </a:xfrm>
          <a:prstGeom prst="rect">
            <a:avLst/>
          </a:prstGeom>
          <a:solidFill>
            <a:schemeClr val="bg1">
              <a:lumMod val="95000"/>
            </a:schemeClr>
          </a:solidFill>
          <a:ln>
            <a:noFill/>
          </a:ln>
          <a:effectLst/>
        </p:spPr>
        <p:txBody>
          <a:bodyPr wrap="square" lIns="108000" tIns="108000" rIns="108000" bIns="135000" anchor="t">
            <a:spAutoFit/>
          </a:bodyPr>
          <a:lstStyle/>
          <a:p>
            <a:pPr marL="0" marR="0" lvl="0" indent="0" algn="l" defTabSz="685783" rtl="0" eaLnBrk="1" fontAlgn="auto" latinLnBrk="0" hangingPunct="1">
              <a:lnSpc>
                <a:spcPct val="95000"/>
              </a:lnSpc>
              <a:spcBef>
                <a:spcPts val="450"/>
              </a:spcBef>
              <a:spcAft>
                <a:spcPts val="0"/>
              </a:spcAft>
              <a:buClrTx/>
              <a:buSzTx/>
              <a:buFontTx/>
              <a:buNone/>
              <a:tabLst>
                <a:tab pos="856039" algn="l"/>
              </a:tabLst>
              <a:defRPr/>
            </a:pPr>
            <a:r>
              <a:rPr kumimoji="0" lang="nl-NL" altLang="en-US" sz="825" b="1" i="0" u="none" strike="noStrike" kern="1200" cap="none" spc="-8" normalizeH="0" baseline="0" noProof="0" dirty="0">
                <a:ln>
                  <a:noFill/>
                </a:ln>
                <a:solidFill>
                  <a:schemeClr val="tx1"/>
                </a:solidFill>
                <a:effectLst/>
                <a:uLnTx/>
                <a:uFillTx/>
                <a:latin typeface="Open Sans"/>
                <a:ea typeface="+mn-ea"/>
                <a:cs typeface="+mn-cs"/>
              </a:rPr>
              <a:t>Afbeelding plaatsen</a:t>
            </a:r>
            <a:endParaRPr kumimoji="0" lang="nl-NL" altLang="en-US" sz="750" b="0" i="0" u="none" strike="noStrike" kern="1200" cap="none" spc="-8" normalizeH="0" baseline="0" noProof="0" dirty="0">
              <a:ln>
                <a:noFill/>
              </a:ln>
              <a:solidFill>
                <a:schemeClr val="tx1"/>
              </a:solidFill>
              <a:effectLst/>
              <a:uLnTx/>
              <a:uFillTx/>
              <a:latin typeface="Open Sans"/>
              <a:ea typeface="+mn-ea"/>
              <a:cs typeface="+mn-cs"/>
            </a:endParaRPr>
          </a:p>
          <a:p>
            <a:pPr marL="107997" marR="0" lvl="0" indent="-107997" algn="l" defTabSz="685783" rtl="0" eaLnBrk="1" fontAlgn="auto" latinLnBrk="0" hangingPunct="1">
              <a:lnSpc>
                <a:spcPct val="95000"/>
              </a:lnSpc>
              <a:spcBef>
                <a:spcPts val="450"/>
              </a:spcBef>
              <a:spcAft>
                <a:spcPts val="0"/>
              </a:spcAft>
              <a:buClrTx/>
              <a:buSzTx/>
              <a:buFont typeface="+mj-lt"/>
              <a:buAutoNum type="arabicPeriod"/>
              <a:tabLst>
                <a:tab pos="856039" algn="l"/>
              </a:tabLst>
              <a:defRPr/>
            </a:pPr>
            <a:r>
              <a:rPr kumimoji="0" lang="nl-NL" altLang="en-US" sz="750" b="0" i="0" u="none" strike="noStrike" kern="1200" cap="none" spc="-8" normalizeH="0" baseline="0" noProof="0" dirty="0">
                <a:ln>
                  <a:noFill/>
                </a:ln>
                <a:solidFill>
                  <a:schemeClr val="tx1"/>
                </a:solidFill>
                <a:effectLst/>
                <a:uLnTx/>
                <a:uFillTx/>
                <a:latin typeface="Open Sans"/>
                <a:ea typeface="+mn-ea"/>
                <a:cs typeface="+mn-cs"/>
              </a:rPr>
              <a:t>Klik op het icoon in het midden van het afbeeldingsvlak</a:t>
            </a:r>
          </a:p>
          <a:p>
            <a:pPr marL="107997" marR="0" lvl="0" indent="-107997" algn="l" defTabSz="685783" rtl="0" eaLnBrk="1" fontAlgn="auto" latinLnBrk="0" hangingPunct="1">
              <a:lnSpc>
                <a:spcPct val="95000"/>
              </a:lnSpc>
              <a:spcBef>
                <a:spcPts val="450"/>
              </a:spcBef>
              <a:spcAft>
                <a:spcPts val="0"/>
              </a:spcAft>
              <a:buClrTx/>
              <a:buSzTx/>
              <a:buFont typeface="+mj-lt"/>
              <a:buAutoNum type="arabicPeriod"/>
              <a:tabLst>
                <a:tab pos="856039" algn="l"/>
              </a:tabLst>
              <a:defRPr/>
            </a:pPr>
            <a:r>
              <a:rPr kumimoji="0" lang="nl-NL" altLang="en-US" sz="750" b="0" i="0" u="none" strike="noStrike" kern="1200" cap="none" spc="-8" normalizeH="0" baseline="0" noProof="0" dirty="0">
                <a:ln>
                  <a:noFill/>
                </a:ln>
                <a:solidFill>
                  <a:schemeClr val="tx1"/>
                </a:solidFill>
                <a:effectLst/>
                <a:uLnTx/>
                <a:uFillTx/>
                <a:latin typeface="Open Sans"/>
                <a:ea typeface="+mn-ea"/>
                <a:cs typeface="+mn-cs"/>
              </a:rPr>
              <a:t>Selecteer een afbeelding. Let op: Gebruik hiervoor een liggende afbeelding (landscape)</a:t>
            </a:r>
          </a:p>
          <a:p>
            <a:pPr marL="107997" marR="0" lvl="0" indent="-107997" algn="l" defTabSz="685783" rtl="0" eaLnBrk="1" fontAlgn="auto" latinLnBrk="0" hangingPunct="1">
              <a:lnSpc>
                <a:spcPct val="95000"/>
              </a:lnSpc>
              <a:spcBef>
                <a:spcPts val="450"/>
              </a:spcBef>
              <a:spcAft>
                <a:spcPts val="0"/>
              </a:spcAft>
              <a:buClrTx/>
              <a:buSzTx/>
              <a:buFont typeface="+mj-lt"/>
              <a:buAutoNum type="arabicPeriod"/>
              <a:tabLst>
                <a:tab pos="856039" algn="l"/>
              </a:tabLst>
              <a:defRPr/>
            </a:pPr>
            <a:r>
              <a:rPr kumimoji="0" lang="nl-NL" altLang="en-US" sz="750" b="0" i="0" u="none" strike="noStrike" kern="1200" cap="none" spc="-8" normalizeH="0" baseline="0" noProof="0" dirty="0">
                <a:ln>
                  <a:noFill/>
                </a:ln>
                <a:solidFill>
                  <a:schemeClr val="tx1"/>
                </a:solidFill>
                <a:effectLst/>
                <a:uLnTx/>
                <a:uFillTx/>
                <a:latin typeface="Open Sans"/>
                <a:ea typeface="+mn-ea"/>
                <a:cs typeface="+mn-cs"/>
              </a:rPr>
              <a:t>Klik op ‘Invoegen’ en de afbeelding wordt geplaatst</a:t>
            </a:r>
          </a:p>
        </p:txBody>
      </p:sp>
      <p:sp>
        <p:nvSpPr>
          <p:cNvPr id="3" name="Slide Number Placeholder 2">
            <a:extLst>
              <a:ext uri="{FF2B5EF4-FFF2-40B4-BE49-F238E27FC236}">
                <a16:creationId xmlns:a16="http://schemas.microsoft.com/office/drawing/2014/main" id="{9D1AEA07-0052-498C-867D-738D44546228}"/>
              </a:ext>
            </a:extLst>
          </p:cNvPr>
          <p:cNvSpPr>
            <a:spLocks noGrp="1"/>
          </p:cNvSpPr>
          <p:nvPr>
            <p:ph type="sldNum" sz="quarter" idx="13"/>
          </p:nvPr>
        </p:nvSpPr>
        <p:spPr/>
        <p:txBody>
          <a:bodyPr/>
          <a:lstStyle/>
          <a:p>
            <a:fld id="{5A195573-6125-40C3-AA0C-3AC6CFB9F86B}" type="slidenum">
              <a:rPr lang="en-US" smtClean="0"/>
              <a:pPr/>
              <a:t>‹#›</a:t>
            </a:fld>
            <a:endParaRPr lang="en-US" dirty="0"/>
          </a:p>
        </p:txBody>
      </p:sp>
      <p:grpSp>
        <p:nvGrpSpPr>
          <p:cNvPr id="51" name="Groep 24">
            <a:extLst>
              <a:ext uri="{FF2B5EF4-FFF2-40B4-BE49-F238E27FC236}">
                <a16:creationId xmlns:a16="http://schemas.microsoft.com/office/drawing/2014/main" id="{170BCE3C-28F7-4043-A9E0-F2D6AB6B9F74}"/>
              </a:ext>
            </a:extLst>
          </p:cNvPr>
          <p:cNvGrpSpPr/>
          <p:nvPr userDrawn="1"/>
        </p:nvGrpSpPr>
        <p:grpSpPr>
          <a:xfrm>
            <a:off x="9247577" y="1"/>
            <a:ext cx="2329217" cy="5718810"/>
            <a:chOff x="12326583" y="1"/>
            <a:chExt cx="2329217" cy="5718810"/>
          </a:xfrm>
        </p:grpSpPr>
        <p:sp>
          <p:nvSpPr>
            <p:cNvPr id="52" name="Rectangle 106">
              <a:extLst>
                <a:ext uri="{FF2B5EF4-FFF2-40B4-BE49-F238E27FC236}">
                  <a16:creationId xmlns:a16="http://schemas.microsoft.com/office/drawing/2014/main" id="{D6C6C6D4-4E5C-4086-8E91-B36F80B0C5A8}"/>
                </a:ext>
              </a:extLst>
            </p:cNvPr>
            <p:cNvSpPr>
              <a:spLocks noChangeArrowheads="1"/>
            </p:cNvSpPr>
            <p:nvPr userDrawn="1"/>
          </p:nvSpPr>
          <p:spPr bwMode="gray">
            <a:xfrm>
              <a:off x="12326583" y="1"/>
              <a:ext cx="2329217" cy="5718810"/>
            </a:xfrm>
            <a:prstGeom prst="rect">
              <a:avLst/>
            </a:prstGeom>
            <a:solidFill>
              <a:schemeClr val="bg1">
                <a:lumMod val="95000"/>
              </a:schemeClr>
            </a:solidFill>
            <a:ln>
              <a:noFill/>
            </a:ln>
            <a:effectLst/>
          </p:spPr>
          <p:txBody>
            <a:bodyPr wrap="square" lIns="144000" tIns="144000" rIns="144000" bIns="180000" anchor="t">
              <a:noAutofit/>
            </a:bodyPr>
            <a:lstStyle/>
            <a:p>
              <a:pPr marL="0" marR="0" lvl="0" indent="0" algn="l" defTabSz="914400" rtl="0" eaLnBrk="1" fontAlgn="auto" latinLnBrk="0" hangingPunct="1">
                <a:lnSpc>
                  <a:spcPct val="95000"/>
                </a:lnSpc>
                <a:spcBef>
                  <a:spcPts val="600"/>
                </a:spcBef>
                <a:spcAft>
                  <a:spcPts val="0"/>
                </a:spcAft>
                <a:buClrTx/>
                <a:buSzTx/>
                <a:buFontTx/>
                <a:buNone/>
                <a:tabLst>
                  <a:tab pos="1141413" algn="l"/>
                </a:tabLst>
                <a:defRPr/>
              </a:pPr>
              <a:r>
                <a:rPr kumimoji="0" lang="nl-NL" altLang="en-US" sz="1100" b="1" i="0" u="none" strike="noStrike" kern="1200" cap="none" spc="-10" normalizeH="0" baseline="0" noProof="0" dirty="0">
                  <a:ln>
                    <a:noFill/>
                  </a:ln>
                  <a:solidFill>
                    <a:schemeClr val="tx1"/>
                  </a:solidFill>
                  <a:effectLst/>
                  <a:uLnTx/>
                  <a:uFillTx/>
                  <a:latin typeface="Open Sans"/>
                  <a:ea typeface="+mn-ea"/>
                  <a:cs typeface="+mn-cs"/>
                </a:rPr>
                <a:t>Afbeelding passend maken</a:t>
              </a: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Klik op de geplaatste afbeelding en kies vervolgens de tab ‘Afbeeldingsopmaak’</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Klik op de knop ‘Bijsnijden’</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Je kunt nu de afbeelding op twee manieren passend maken:</a:t>
              </a: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Sleep de foto op zo’n manier dat het gedeelte dat zichtbaar moet zijn in het afbeeldingsvlak juist staat</a:t>
              </a: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Met de witte bolletjes kun je de afbeelding groter of kleiner maken op zo’n manier dat het gedeelte dat zichtbaar moet zijn in het afbeeldingsvlak juist staat</a:t>
              </a:r>
            </a:p>
          </p:txBody>
        </p:sp>
        <p:grpSp>
          <p:nvGrpSpPr>
            <p:cNvPr id="53" name="Groep 26">
              <a:extLst>
                <a:ext uri="{FF2B5EF4-FFF2-40B4-BE49-F238E27FC236}">
                  <a16:creationId xmlns:a16="http://schemas.microsoft.com/office/drawing/2014/main" id="{EF7F2D1A-149A-4368-9DF0-840737F42033}"/>
                </a:ext>
              </a:extLst>
            </p:cNvPr>
            <p:cNvGrpSpPr>
              <a:grpSpLocks noChangeAspect="1"/>
            </p:cNvGrpSpPr>
            <p:nvPr userDrawn="1"/>
          </p:nvGrpSpPr>
          <p:grpSpPr>
            <a:xfrm>
              <a:off x="12616299" y="4739224"/>
              <a:ext cx="1766851" cy="793244"/>
              <a:chOff x="2766083" y="6357983"/>
              <a:chExt cx="1485890" cy="667104"/>
            </a:xfrm>
          </p:grpSpPr>
          <p:pic>
            <p:nvPicPr>
              <p:cNvPr id="65" name="Picture 15">
                <a:extLst>
                  <a:ext uri="{FF2B5EF4-FFF2-40B4-BE49-F238E27FC236}">
                    <a16:creationId xmlns:a16="http://schemas.microsoft.com/office/drawing/2014/main" id="{97482B9C-04E3-4071-BF84-DB87303338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gray">
              <a:xfrm>
                <a:off x="3332816" y="6454073"/>
                <a:ext cx="352425" cy="352425"/>
              </a:xfrm>
              <a:prstGeom prst="rect">
                <a:avLst/>
              </a:prstGeom>
            </p:spPr>
          </p:pic>
          <p:pic>
            <p:nvPicPr>
              <p:cNvPr id="66" name="Picture 18">
                <a:extLst>
                  <a:ext uri="{FF2B5EF4-FFF2-40B4-BE49-F238E27FC236}">
                    <a16:creationId xmlns:a16="http://schemas.microsoft.com/office/drawing/2014/main" id="{701F9A47-D76C-43DF-9F33-572222B076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gray">
              <a:xfrm>
                <a:off x="2766083" y="6454074"/>
                <a:ext cx="352425" cy="352425"/>
              </a:xfrm>
              <a:prstGeom prst="rect">
                <a:avLst/>
              </a:prstGeom>
            </p:spPr>
          </p:pic>
          <p:pic>
            <p:nvPicPr>
              <p:cNvPr id="67" name="Picture 19">
                <a:extLst>
                  <a:ext uri="{FF2B5EF4-FFF2-40B4-BE49-F238E27FC236}">
                    <a16:creationId xmlns:a16="http://schemas.microsoft.com/office/drawing/2014/main" id="{AA0AACD5-F23A-4263-B6AD-C37F3655687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gray">
              <a:xfrm>
                <a:off x="3899548" y="6454074"/>
                <a:ext cx="352425" cy="352425"/>
              </a:xfrm>
              <a:prstGeom prst="rect">
                <a:avLst/>
              </a:prstGeom>
            </p:spPr>
          </p:pic>
          <p:cxnSp>
            <p:nvCxnSpPr>
              <p:cNvPr id="68" name="Straight Arrow Connector 23">
                <a:extLst>
                  <a:ext uri="{FF2B5EF4-FFF2-40B4-BE49-F238E27FC236}">
                    <a16:creationId xmlns:a16="http://schemas.microsoft.com/office/drawing/2014/main" id="{7AEBECAF-B419-47B9-B097-CB179FB161C8}"/>
                  </a:ext>
                </a:extLst>
              </p:cNvPr>
              <p:cNvCxnSpPr/>
              <p:nvPr/>
            </p:nvCxnSpPr>
            <p:spPr bwMode="gray">
              <a:xfrm flipV="1">
                <a:off x="2942296" y="6845087"/>
                <a:ext cx="0" cy="18000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9" name="Straight Connector 24">
                <a:extLst>
                  <a:ext uri="{FF2B5EF4-FFF2-40B4-BE49-F238E27FC236}">
                    <a16:creationId xmlns:a16="http://schemas.microsoft.com/office/drawing/2014/main" id="{F404A05B-6E81-4A0E-8F15-C362D47F5524}"/>
                  </a:ext>
                </a:extLst>
              </p:cNvPr>
              <p:cNvCxnSpPr>
                <a:stCxn id="65" idx="0"/>
                <a:endCxn id="65" idx="2"/>
              </p:cNvCxnSpPr>
              <p:nvPr/>
            </p:nvCxnSpPr>
            <p:spPr bwMode="gray">
              <a:xfrm rot="2700000">
                <a:off x="3509030" y="6357985"/>
                <a:ext cx="0" cy="544604"/>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0" name="Straight Connector 26">
                <a:extLst>
                  <a:ext uri="{FF2B5EF4-FFF2-40B4-BE49-F238E27FC236}">
                    <a16:creationId xmlns:a16="http://schemas.microsoft.com/office/drawing/2014/main" id="{DDA68ECD-C5FB-4C33-977F-32EBEB8EC589}"/>
                  </a:ext>
                </a:extLst>
              </p:cNvPr>
              <p:cNvCxnSpPr>
                <a:stCxn id="65" idx="3"/>
                <a:endCxn id="65" idx="1"/>
              </p:cNvCxnSpPr>
              <p:nvPr/>
            </p:nvCxnSpPr>
            <p:spPr bwMode="gray">
              <a:xfrm rot="2700000" flipH="1">
                <a:off x="3236724" y="6630287"/>
                <a:ext cx="544608"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1" name="Straight Arrow Connector 27">
                <a:extLst>
                  <a:ext uri="{FF2B5EF4-FFF2-40B4-BE49-F238E27FC236}">
                    <a16:creationId xmlns:a16="http://schemas.microsoft.com/office/drawing/2014/main" id="{973A7BFD-7688-4C7D-89EC-E9AAF28C55AF}"/>
                  </a:ext>
                </a:extLst>
              </p:cNvPr>
              <p:cNvCxnSpPr/>
              <p:nvPr/>
            </p:nvCxnSpPr>
            <p:spPr bwMode="gray">
              <a:xfrm flipV="1">
                <a:off x="4123386" y="6845087"/>
                <a:ext cx="0" cy="18000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2" name="Oval 28">
                <a:extLst>
                  <a:ext uri="{FF2B5EF4-FFF2-40B4-BE49-F238E27FC236}">
                    <a16:creationId xmlns:a16="http://schemas.microsoft.com/office/drawing/2014/main" id="{FEC892A9-EAB9-4E9B-A714-33F2B5438B4D}"/>
                  </a:ext>
                </a:extLst>
              </p:cNvPr>
              <p:cNvSpPr/>
              <p:nvPr/>
            </p:nvSpPr>
            <p:spPr bwMode="gray">
              <a:xfrm>
                <a:off x="4018611" y="6573137"/>
                <a:ext cx="233362" cy="233362"/>
              </a:xfrm>
              <a:prstGeom prst="ellipse">
                <a:avLst/>
              </a:prstGeom>
              <a:solidFill>
                <a:srgbClr val="FFFFFF">
                  <a:alpha val="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endParaRPr lang="nl-NL" dirty="0" err="1">
                  <a:solidFill>
                    <a:schemeClr val="tx1"/>
                  </a:solidFill>
                </a:endParaRPr>
              </a:p>
            </p:txBody>
          </p:sp>
        </p:grpSp>
        <p:grpSp>
          <p:nvGrpSpPr>
            <p:cNvPr id="54" name="Groep 27">
              <a:extLst>
                <a:ext uri="{FF2B5EF4-FFF2-40B4-BE49-F238E27FC236}">
                  <a16:creationId xmlns:a16="http://schemas.microsoft.com/office/drawing/2014/main" id="{DED69006-DA22-4810-B41F-9EBD19A50680}"/>
                </a:ext>
              </a:extLst>
            </p:cNvPr>
            <p:cNvGrpSpPr/>
            <p:nvPr userDrawn="1"/>
          </p:nvGrpSpPr>
          <p:grpSpPr>
            <a:xfrm>
              <a:off x="12610022" y="1108316"/>
              <a:ext cx="425380" cy="577954"/>
              <a:chOff x="-37364" y="4061531"/>
              <a:chExt cx="571037" cy="775855"/>
            </a:xfrm>
          </p:grpSpPr>
          <p:pic>
            <p:nvPicPr>
              <p:cNvPr id="56" name="Afbeelding 29">
                <a:extLst>
                  <a:ext uri="{FF2B5EF4-FFF2-40B4-BE49-F238E27FC236}">
                    <a16:creationId xmlns:a16="http://schemas.microsoft.com/office/drawing/2014/main" id="{06FA0E8D-CE74-4DA0-8047-D2B7015CDDC0}"/>
                  </a:ext>
                </a:extLst>
              </p:cNvPr>
              <p:cNvPicPr>
                <a:picLocks noChangeAspect="1"/>
              </p:cNvPicPr>
              <p:nvPr userDrawn="1"/>
            </p:nvPicPr>
            <p:blipFill rotWithShape="1">
              <a:blip r:embed="rId5"/>
              <a:srcRect l="70194" t="13882" r="22159" b="63043"/>
              <a:stretch/>
            </p:blipFill>
            <p:spPr>
              <a:xfrm>
                <a:off x="-37364" y="4061531"/>
                <a:ext cx="571037" cy="775855"/>
              </a:xfrm>
              <a:prstGeom prst="rect">
                <a:avLst/>
              </a:prstGeom>
              <a:noFill/>
              <a:ln>
                <a:noFill/>
              </a:ln>
              <a:effectLst>
                <a:outerShdw blurRad="63500" sx="102000" sy="102000" algn="ctr" rotWithShape="0">
                  <a:prstClr val="black">
                    <a:alpha val="40000"/>
                  </a:prstClr>
                </a:outerShdw>
              </a:effectLst>
            </p:spPr>
          </p:pic>
          <p:sp>
            <p:nvSpPr>
              <p:cNvPr id="57" name="Rectangle 21">
                <a:extLst>
                  <a:ext uri="{FF2B5EF4-FFF2-40B4-BE49-F238E27FC236}">
                    <a16:creationId xmlns:a16="http://schemas.microsoft.com/office/drawing/2014/main" id="{4986388E-E2B0-4477-8C1F-C68CFCE888E4}"/>
                  </a:ext>
                </a:extLst>
              </p:cNvPr>
              <p:cNvSpPr/>
              <p:nvPr userDrawn="1"/>
            </p:nvSpPr>
            <p:spPr bwMode="gray">
              <a:xfrm>
                <a:off x="-10897" y="4113410"/>
                <a:ext cx="518104" cy="504825"/>
              </a:xfrm>
              <a:prstGeom prst="rect">
                <a:avLst/>
              </a:prstGeom>
              <a:solidFill>
                <a:srgbClr val="FFFFFF">
                  <a:alpha val="0"/>
                </a:srgbClr>
              </a:solid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endParaRPr lang="nl-NL" dirty="0" err="1">
                  <a:solidFill>
                    <a:schemeClr val="tx1"/>
                  </a:solidFill>
                </a:endParaRPr>
              </a:p>
            </p:txBody>
          </p:sp>
        </p:grpSp>
        <p:pic>
          <p:nvPicPr>
            <p:cNvPr id="55" name="Afbeelding 28">
              <a:extLst>
                <a:ext uri="{FF2B5EF4-FFF2-40B4-BE49-F238E27FC236}">
                  <a16:creationId xmlns:a16="http://schemas.microsoft.com/office/drawing/2014/main" id="{8E47018B-D3D2-4C29-B12C-038CE594EC1E}"/>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12616299" y="2769956"/>
              <a:ext cx="1767600" cy="1036900"/>
            </a:xfrm>
            <a:prstGeom prst="rect">
              <a:avLst/>
            </a:prstGeom>
          </p:spPr>
        </p:pic>
      </p:grpSp>
      <p:grpSp>
        <p:nvGrpSpPr>
          <p:cNvPr id="74" name="Groep 2">
            <a:extLst>
              <a:ext uri="{FF2B5EF4-FFF2-40B4-BE49-F238E27FC236}">
                <a16:creationId xmlns:a16="http://schemas.microsoft.com/office/drawing/2014/main" id="{C83A82D9-8ADC-4343-877F-C44CCB9B1CEE}"/>
              </a:ext>
            </a:extLst>
          </p:cNvPr>
          <p:cNvGrpSpPr/>
          <p:nvPr userDrawn="1"/>
        </p:nvGrpSpPr>
        <p:grpSpPr>
          <a:xfrm>
            <a:off x="-2430152" y="0"/>
            <a:ext cx="2329217" cy="2718588"/>
            <a:chOff x="-2463800" y="0"/>
            <a:chExt cx="2329217" cy="2718588"/>
          </a:xfrm>
        </p:grpSpPr>
        <p:sp>
          <p:nvSpPr>
            <p:cNvPr id="75" name="Rectangle 106">
              <a:extLst>
                <a:ext uri="{FF2B5EF4-FFF2-40B4-BE49-F238E27FC236}">
                  <a16:creationId xmlns:a16="http://schemas.microsoft.com/office/drawing/2014/main" id="{88106414-AD3F-4443-B408-323417025B96}"/>
                </a:ext>
              </a:extLst>
            </p:cNvPr>
            <p:cNvSpPr>
              <a:spLocks noChangeArrowheads="1"/>
            </p:cNvSpPr>
            <p:nvPr userDrawn="1"/>
          </p:nvSpPr>
          <p:spPr bwMode="gray">
            <a:xfrm>
              <a:off x="-2463800" y="0"/>
              <a:ext cx="2329217" cy="2718588"/>
            </a:xfrm>
            <a:prstGeom prst="rect">
              <a:avLst/>
            </a:prstGeom>
            <a:solidFill>
              <a:schemeClr val="bg1">
                <a:lumMod val="95000"/>
              </a:schemeClr>
            </a:solidFill>
            <a:ln>
              <a:noFill/>
            </a:ln>
            <a:effectLst/>
          </p:spPr>
          <p:txBody>
            <a:bodyPr wrap="square" lIns="144000" tIns="144000" rIns="144000" bIns="180000" anchor="t">
              <a:spAutoFit/>
            </a:bodyPr>
            <a:lstStyle/>
            <a:p>
              <a:pPr marL="0" indent="0">
                <a:lnSpc>
                  <a:spcPct val="95000"/>
                </a:lnSpc>
                <a:spcBef>
                  <a:spcPts val="600"/>
                </a:spcBef>
                <a:tabLst>
                  <a:tab pos="1141413" algn="l"/>
                </a:tabLst>
              </a:pPr>
              <a:r>
                <a:rPr lang="nl-NL" altLang="en-US" sz="1100" b="1" spc="-10" baseline="0" noProof="0" dirty="0">
                  <a:solidFill>
                    <a:schemeClr val="tx1"/>
                  </a:solidFill>
                  <a:latin typeface="+mn-lt"/>
                </a:rPr>
                <a:t>Kop, </a:t>
              </a:r>
              <a:r>
                <a:rPr lang="nl-NL" altLang="en-US" sz="1100" b="1" spc="-10" baseline="0" noProof="0" dirty="0" err="1">
                  <a:solidFill>
                    <a:schemeClr val="tx1"/>
                  </a:solidFill>
                  <a:latin typeface="+mn-lt"/>
                </a:rPr>
                <a:t>subkop</a:t>
              </a:r>
              <a:r>
                <a:rPr lang="nl-NL" altLang="en-US" sz="1100" b="1" spc="-10" baseline="0" noProof="0" dirty="0">
                  <a:solidFill>
                    <a:schemeClr val="tx1"/>
                  </a:solidFill>
                  <a:latin typeface="+mn-lt"/>
                </a:rPr>
                <a:t> of </a:t>
              </a:r>
              <a:br>
                <a:rPr lang="nl-NL" altLang="en-US" sz="1100" b="1" spc="-10" baseline="0" noProof="0" dirty="0">
                  <a:solidFill>
                    <a:schemeClr val="tx1"/>
                  </a:solidFill>
                  <a:latin typeface="+mn-lt"/>
                </a:rPr>
              </a:br>
              <a:r>
                <a:rPr lang="nl-NL" altLang="en-US" sz="1100" b="1" spc="-10" baseline="0" noProof="0" dirty="0" err="1">
                  <a:solidFill>
                    <a:schemeClr val="tx1"/>
                  </a:solidFill>
                  <a:latin typeface="+mn-lt"/>
                </a:rPr>
                <a:t>bullets</a:t>
              </a:r>
              <a:r>
                <a:rPr lang="nl-NL" altLang="en-US" sz="1100" b="1" spc="-10" baseline="0" noProof="0" dirty="0">
                  <a:solidFill>
                    <a:schemeClr val="tx1"/>
                  </a:solidFill>
                  <a:latin typeface="+mn-lt"/>
                </a:rPr>
                <a:t> aanmaken</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lang="nl-NL" altLang="en-US" sz="1000" spc="-10" baseline="0" noProof="0" dirty="0">
                  <a:solidFill>
                    <a:schemeClr val="tx1"/>
                  </a:solidFill>
                  <a:latin typeface="+mn-lt"/>
                </a:rPr>
                <a:t>Via ‘</a:t>
              </a: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Start’ &gt; ‘Alinea’ kun je van tekst een kop, </a:t>
              </a:r>
              <a:r>
                <a:rPr kumimoji="0" lang="nl-NL" altLang="en-US" sz="1000" b="0" i="0" u="none" strike="noStrike" kern="1200" cap="none" spc="-10" normalizeH="0" baseline="0" noProof="0" dirty="0" err="1">
                  <a:ln>
                    <a:noFill/>
                  </a:ln>
                  <a:solidFill>
                    <a:schemeClr val="tx1"/>
                  </a:solidFill>
                  <a:effectLst/>
                  <a:uLnTx/>
                  <a:uFillTx/>
                  <a:latin typeface="Open Sans"/>
                  <a:ea typeface="+mn-ea"/>
                  <a:cs typeface="+mn-cs"/>
                </a:rPr>
                <a:t>subkop</a:t>
              </a: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 of </a:t>
              </a:r>
              <a:r>
                <a:rPr kumimoji="0" lang="nl-NL" altLang="en-US" sz="1000" b="0" i="0" u="none" strike="noStrike" kern="1200" cap="none" spc="-10" normalizeH="0" baseline="0" noProof="0" dirty="0" err="1">
                  <a:ln>
                    <a:noFill/>
                  </a:ln>
                  <a:solidFill>
                    <a:schemeClr val="tx1"/>
                  </a:solidFill>
                  <a:effectLst/>
                  <a:uLnTx/>
                  <a:uFillTx/>
                  <a:latin typeface="Open Sans"/>
                  <a:ea typeface="+mn-ea"/>
                  <a:cs typeface="+mn-cs"/>
                </a:rPr>
                <a:t>bullets</a:t>
              </a: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 maken in de juiste huisstijl</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Ga voor de tekst staan die je wilt aanpassen</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Met het pijltje naar links, verlaag je het niveau. Met het pijltje naar </a:t>
              </a:r>
              <a:r>
                <a:rPr lang="nl-NL" altLang="en-US" sz="1000" spc="-10" baseline="0" noProof="0" dirty="0">
                  <a:solidFill>
                    <a:schemeClr val="tx1"/>
                  </a:solidFill>
                  <a:latin typeface="+mn-lt"/>
                </a:rPr>
                <a:t>rechts, verhoog je het niveau</a:t>
              </a:r>
            </a:p>
          </p:txBody>
        </p:sp>
        <p:grpSp>
          <p:nvGrpSpPr>
            <p:cNvPr id="76" name="Group 22">
              <a:extLst>
                <a:ext uri="{FF2B5EF4-FFF2-40B4-BE49-F238E27FC236}">
                  <a16:creationId xmlns:a16="http://schemas.microsoft.com/office/drawing/2014/main" id="{8DA47A5C-3A58-42E5-BFC2-A9BFA0018CF4}"/>
                </a:ext>
              </a:extLst>
            </p:cNvPr>
            <p:cNvGrpSpPr/>
            <p:nvPr userDrawn="1"/>
          </p:nvGrpSpPr>
          <p:grpSpPr>
            <a:xfrm>
              <a:off x="-2318863" y="1050055"/>
              <a:ext cx="2044800" cy="534731"/>
              <a:chOff x="-2108199" y="3333735"/>
              <a:chExt cx="2314576" cy="605280"/>
            </a:xfrm>
          </p:grpSpPr>
          <p:grpSp>
            <p:nvGrpSpPr>
              <p:cNvPr id="77" name="Group 9">
                <a:extLst>
                  <a:ext uri="{FF2B5EF4-FFF2-40B4-BE49-F238E27FC236}">
                    <a16:creationId xmlns:a16="http://schemas.microsoft.com/office/drawing/2014/main" id="{70D8092D-C31E-4F3A-8FFA-C927A8E82CE3}"/>
                  </a:ext>
                </a:extLst>
              </p:cNvPr>
              <p:cNvGrpSpPr/>
              <p:nvPr userDrawn="1"/>
            </p:nvGrpSpPr>
            <p:grpSpPr>
              <a:xfrm>
                <a:off x="-2108199" y="3333735"/>
                <a:ext cx="2314576" cy="605280"/>
                <a:chOff x="-1062434" y="2679700"/>
                <a:chExt cx="2314576" cy="605280"/>
              </a:xfrm>
            </p:grpSpPr>
            <p:pic>
              <p:nvPicPr>
                <p:cNvPr id="79" name="Picture 5">
                  <a:extLst>
                    <a:ext uri="{FF2B5EF4-FFF2-40B4-BE49-F238E27FC236}">
                      <a16:creationId xmlns:a16="http://schemas.microsoft.com/office/drawing/2014/main" id="{2234A63B-6ADE-44CF-A23E-2B625B726376}"/>
                    </a:ext>
                  </a:extLst>
                </p:cNvPr>
                <p:cNvPicPr>
                  <a:picLocks noChangeAspect="1"/>
                </p:cNvPicPr>
                <p:nvPr userDrawn="1"/>
              </p:nvPicPr>
              <p:blipFill rotWithShape="1">
                <a:blip r:embed="rId7"/>
                <a:srcRect l="29631" t="6122" r="51385" b="84783"/>
                <a:stretch/>
              </p:blipFill>
              <p:spPr>
                <a:xfrm>
                  <a:off x="-1062434" y="2679700"/>
                  <a:ext cx="2314576" cy="605280"/>
                </a:xfrm>
                <a:prstGeom prst="rect">
                  <a:avLst/>
                </a:prstGeom>
                <a:noFill/>
                <a:ln>
                  <a:noFill/>
                </a:ln>
                <a:effectLst>
                  <a:outerShdw blurRad="63500" sx="102000" sy="102000" algn="ctr" rotWithShape="0">
                    <a:prstClr val="black">
                      <a:alpha val="40000"/>
                    </a:prstClr>
                  </a:outerShdw>
                </a:effectLst>
              </p:spPr>
            </p:pic>
            <p:sp>
              <p:nvSpPr>
                <p:cNvPr id="80" name="Rectangle 21">
                  <a:extLst>
                    <a:ext uri="{FF2B5EF4-FFF2-40B4-BE49-F238E27FC236}">
                      <a16:creationId xmlns:a16="http://schemas.microsoft.com/office/drawing/2014/main" id="{F29B8838-86D6-453B-A10A-0BC547095009}"/>
                    </a:ext>
                  </a:extLst>
                </p:cNvPr>
                <p:cNvSpPr/>
                <p:nvPr userDrawn="1"/>
              </p:nvSpPr>
              <p:spPr bwMode="gray">
                <a:xfrm>
                  <a:off x="-518929" y="2752725"/>
                  <a:ext cx="305212" cy="140494"/>
                </a:xfrm>
                <a:prstGeom prst="rect">
                  <a:avLst/>
                </a:prstGeom>
                <a:solidFill>
                  <a:srgbClr val="92D050">
                    <a:alpha val="30000"/>
                  </a:srgbClr>
                </a:solidFill>
                <a:ln w="63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endParaRPr lang="nl-NL" dirty="0" err="1">
                    <a:solidFill>
                      <a:schemeClr val="tx1"/>
                    </a:solidFill>
                  </a:endParaRPr>
                </a:p>
              </p:txBody>
            </p:sp>
          </p:grpSp>
          <p:sp>
            <p:nvSpPr>
              <p:cNvPr id="78" name="Graphic 19" descr="Close with solid fill">
                <a:extLst>
                  <a:ext uri="{FF2B5EF4-FFF2-40B4-BE49-F238E27FC236}">
                    <a16:creationId xmlns:a16="http://schemas.microsoft.com/office/drawing/2014/main" id="{B592E08A-AA7A-4847-A3F6-F74F38A91CDB}"/>
                  </a:ext>
                </a:extLst>
              </p:cNvPr>
              <p:cNvSpPr/>
              <p:nvPr userDrawn="1"/>
            </p:nvSpPr>
            <p:spPr>
              <a:xfrm>
                <a:off x="-2079108" y="3406854"/>
                <a:ext cx="140400" cy="140400"/>
              </a:xfrm>
              <a:custGeom>
                <a:avLst/>
                <a:gdLst>
                  <a:gd name="connsiteX0" fmla="*/ 674370 w 674370"/>
                  <a:gd name="connsiteY0" fmla="*/ 80963 h 674370"/>
                  <a:gd name="connsiteX1" fmla="*/ 593408 w 674370"/>
                  <a:gd name="connsiteY1" fmla="*/ 0 h 674370"/>
                  <a:gd name="connsiteX2" fmla="*/ 337185 w 674370"/>
                  <a:gd name="connsiteY2" fmla="*/ 256223 h 674370"/>
                  <a:gd name="connsiteX3" fmla="*/ 80963 w 674370"/>
                  <a:gd name="connsiteY3" fmla="*/ 0 h 674370"/>
                  <a:gd name="connsiteX4" fmla="*/ 0 w 674370"/>
                  <a:gd name="connsiteY4" fmla="*/ 80963 h 674370"/>
                  <a:gd name="connsiteX5" fmla="*/ 256223 w 674370"/>
                  <a:gd name="connsiteY5" fmla="*/ 337185 h 674370"/>
                  <a:gd name="connsiteX6" fmla="*/ 0 w 674370"/>
                  <a:gd name="connsiteY6" fmla="*/ 593408 h 674370"/>
                  <a:gd name="connsiteX7" fmla="*/ 80963 w 674370"/>
                  <a:gd name="connsiteY7" fmla="*/ 674370 h 674370"/>
                  <a:gd name="connsiteX8" fmla="*/ 337185 w 674370"/>
                  <a:gd name="connsiteY8" fmla="*/ 418148 h 674370"/>
                  <a:gd name="connsiteX9" fmla="*/ 593408 w 674370"/>
                  <a:gd name="connsiteY9" fmla="*/ 674370 h 674370"/>
                  <a:gd name="connsiteX10" fmla="*/ 674370 w 674370"/>
                  <a:gd name="connsiteY10" fmla="*/ 593408 h 674370"/>
                  <a:gd name="connsiteX11" fmla="*/ 418148 w 674370"/>
                  <a:gd name="connsiteY11" fmla="*/ 337185 h 674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4370" h="674370">
                    <a:moveTo>
                      <a:pt x="674370" y="80963"/>
                    </a:moveTo>
                    <a:lnTo>
                      <a:pt x="593408" y="0"/>
                    </a:lnTo>
                    <a:lnTo>
                      <a:pt x="337185" y="256223"/>
                    </a:lnTo>
                    <a:lnTo>
                      <a:pt x="80963" y="0"/>
                    </a:lnTo>
                    <a:lnTo>
                      <a:pt x="0" y="80963"/>
                    </a:lnTo>
                    <a:lnTo>
                      <a:pt x="256223" y="337185"/>
                    </a:lnTo>
                    <a:lnTo>
                      <a:pt x="0" y="593408"/>
                    </a:lnTo>
                    <a:lnTo>
                      <a:pt x="80963" y="674370"/>
                    </a:lnTo>
                    <a:lnTo>
                      <a:pt x="337185" y="418148"/>
                    </a:lnTo>
                    <a:lnTo>
                      <a:pt x="593408" y="674370"/>
                    </a:lnTo>
                    <a:lnTo>
                      <a:pt x="674370" y="593408"/>
                    </a:lnTo>
                    <a:lnTo>
                      <a:pt x="418148" y="337185"/>
                    </a:lnTo>
                    <a:close/>
                  </a:path>
                </a:pathLst>
              </a:custGeom>
              <a:solidFill>
                <a:srgbClr val="FF0000">
                  <a:alpha val="30000"/>
                </a:srgbClr>
              </a:solidFill>
              <a:ln w="6350" cap="flat">
                <a:solidFill>
                  <a:srgbClr val="FF0000"/>
                </a:solidFill>
                <a:prstDash val="solid"/>
                <a:miter/>
              </a:ln>
            </p:spPr>
            <p:txBody>
              <a:bodyPr rtlCol="0" anchor="ctr"/>
              <a:lstStyle/>
              <a:p>
                <a:endParaRPr lang="nl-NL" dirty="0">
                  <a:solidFill>
                    <a:schemeClr val="tx1"/>
                  </a:solidFill>
                </a:endParaRPr>
              </a:p>
            </p:txBody>
          </p:sp>
        </p:grpSp>
      </p:grpSp>
    </p:spTree>
    <p:extLst>
      <p:ext uri="{BB962C8B-B14F-4D97-AF65-F5344CB8AC3E}">
        <p14:creationId xmlns:p14="http://schemas.microsoft.com/office/powerpoint/2010/main" val="22308841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Afbeelding paginagroo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F2F1183-AB88-4675-82A9-EDDF231CF3F3}"/>
              </a:ext>
            </a:extLst>
          </p:cNvPr>
          <p:cNvSpPr/>
          <p:nvPr userDrawn="1"/>
        </p:nvSpPr>
        <p:spPr>
          <a:xfrm>
            <a:off x="0" y="0"/>
            <a:ext cx="9144000" cy="54943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Picture Placeholder 41">
            <a:extLst>
              <a:ext uri="{FF2B5EF4-FFF2-40B4-BE49-F238E27FC236}">
                <a16:creationId xmlns:a16="http://schemas.microsoft.com/office/drawing/2014/main" id="{7627E149-EDF5-4926-B5CB-9EC49651D605}"/>
              </a:ext>
            </a:extLst>
          </p:cNvPr>
          <p:cNvSpPr>
            <a:spLocks noGrp="1"/>
          </p:cNvSpPr>
          <p:nvPr>
            <p:ph type="pic" sz="quarter" idx="12" hasCustomPrompt="1"/>
          </p:nvPr>
        </p:nvSpPr>
        <p:spPr>
          <a:xfrm>
            <a:off x="447678" y="-10955"/>
            <a:ext cx="8696322" cy="5505323"/>
          </a:xfrm>
          <a:custGeom>
            <a:avLst/>
            <a:gdLst>
              <a:gd name="connsiteX0" fmla="*/ 0 w 8696322"/>
              <a:gd name="connsiteY0" fmla="*/ 0 h 5505323"/>
              <a:gd name="connsiteX1" fmla="*/ 8696322 w 8696322"/>
              <a:gd name="connsiteY1" fmla="*/ 0 h 5505323"/>
              <a:gd name="connsiteX2" fmla="*/ 8696322 w 8696322"/>
              <a:gd name="connsiteY2" fmla="*/ 5505323 h 5505323"/>
              <a:gd name="connsiteX3" fmla="*/ 413081 w 8696322"/>
              <a:gd name="connsiteY3" fmla="*/ 5505323 h 5505323"/>
              <a:gd name="connsiteX4" fmla="*/ 0 w 8696322"/>
              <a:gd name="connsiteY4" fmla="*/ 5092242 h 55053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96322" h="5505323">
                <a:moveTo>
                  <a:pt x="0" y="0"/>
                </a:moveTo>
                <a:lnTo>
                  <a:pt x="8696322" y="0"/>
                </a:lnTo>
                <a:lnTo>
                  <a:pt x="8696322" y="5505323"/>
                </a:lnTo>
                <a:lnTo>
                  <a:pt x="413081" y="5505323"/>
                </a:lnTo>
                <a:cubicBezTo>
                  <a:pt x="184943" y="5505323"/>
                  <a:pt x="0" y="5320380"/>
                  <a:pt x="0" y="5092242"/>
                </a:cubicBezTo>
                <a:close/>
              </a:path>
            </a:pathLst>
          </a:custGeom>
          <a:solidFill>
            <a:srgbClr val="EAEAEA"/>
          </a:solidFill>
        </p:spPr>
        <p:txBody>
          <a:bodyPr wrap="square" tIns="0" anchor="ctr" anchorCtr="1">
            <a:noAutofit/>
          </a:bodyPr>
          <a:lstStyle>
            <a:lvl1pPr algn="l">
              <a:spcBef>
                <a:spcPts val="0"/>
              </a:spcBef>
              <a:defRPr sz="900">
                <a:solidFill>
                  <a:schemeClr val="tx1"/>
                </a:solidFill>
              </a:defRPr>
            </a:lvl1pPr>
          </a:lstStyle>
          <a:p>
            <a:r>
              <a:rPr lang="en-US" noProof="0" dirty="0"/>
              <a:t>Click on icon  </a:t>
            </a:r>
            <a:br>
              <a:rPr lang="en-US" noProof="0" dirty="0"/>
            </a:br>
            <a:r>
              <a:rPr lang="en-US" noProof="0" dirty="0"/>
              <a:t>to add picture</a:t>
            </a:r>
          </a:p>
        </p:txBody>
      </p:sp>
      <p:sp>
        <p:nvSpPr>
          <p:cNvPr id="14" name="Text Placeholder 12">
            <a:extLst>
              <a:ext uri="{FF2B5EF4-FFF2-40B4-BE49-F238E27FC236}">
                <a16:creationId xmlns:a16="http://schemas.microsoft.com/office/drawing/2014/main" id="{2078A510-ED0A-4185-89DF-37CC3AF31C91}"/>
              </a:ext>
            </a:extLst>
          </p:cNvPr>
          <p:cNvSpPr>
            <a:spLocks noGrp="1"/>
          </p:cNvSpPr>
          <p:nvPr>
            <p:ph type="body" sz="quarter" idx="11" hasCustomPrompt="1"/>
          </p:nvPr>
        </p:nvSpPr>
        <p:spPr>
          <a:xfrm>
            <a:off x="876566" y="5628506"/>
            <a:ext cx="7822142" cy="172219"/>
          </a:xfrm>
        </p:spPr>
        <p:txBody>
          <a:bodyPr tIns="0">
            <a:noAutofit/>
          </a:bodyPr>
          <a:lstStyle>
            <a:lvl1pPr>
              <a:lnSpc>
                <a:spcPct val="90000"/>
              </a:lnSpc>
              <a:spcBef>
                <a:spcPts val="0"/>
              </a:spcBef>
              <a:spcAft>
                <a:spcPts val="0"/>
              </a:spcAft>
              <a:defRPr sz="1050" b="0">
                <a:solidFill>
                  <a:schemeClr val="tx1"/>
                </a:solidFill>
              </a:defRPr>
            </a:lvl1pPr>
            <a:lvl2pPr>
              <a:lnSpc>
                <a:spcPts val="1425"/>
              </a:lnSpc>
              <a:spcBef>
                <a:spcPts val="0"/>
              </a:spcBef>
              <a:buNone/>
              <a:defRPr sz="1200">
                <a:solidFill>
                  <a:schemeClr val="accent3"/>
                </a:solidFill>
              </a:defRPr>
            </a:lvl2pPr>
            <a:lvl3pPr marL="135728" indent="-135728">
              <a:lnSpc>
                <a:spcPts val="1425"/>
              </a:lnSpc>
              <a:spcBef>
                <a:spcPts val="0"/>
              </a:spcBef>
              <a:buNone/>
              <a:defRPr sz="1200"/>
            </a:lvl3pPr>
            <a:lvl4pPr marL="135728" indent="-135728">
              <a:lnSpc>
                <a:spcPts val="1425"/>
              </a:lnSpc>
              <a:spcBef>
                <a:spcPts val="0"/>
              </a:spcBef>
              <a:defRPr sz="1200"/>
            </a:lvl4pPr>
            <a:lvl5pPr>
              <a:lnSpc>
                <a:spcPts val="1125"/>
              </a:lnSpc>
              <a:defRPr sz="1200"/>
            </a:lvl5pPr>
          </a:lstStyle>
          <a:p>
            <a:pPr lvl="0"/>
            <a:r>
              <a:rPr lang="en-US" noProof="0" dirty="0"/>
              <a:t>Click to add caption</a:t>
            </a:r>
          </a:p>
        </p:txBody>
      </p:sp>
      <p:sp>
        <p:nvSpPr>
          <p:cNvPr id="4" name="Slide Number Placeholder 3">
            <a:extLst>
              <a:ext uri="{FF2B5EF4-FFF2-40B4-BE49-F238E27FC236}">
                <a16:creationId xmlns:a16="http://schemas.microsoft.com/office/drawing/2014/main" id="{A0D78B53-F86F-4949-A248-2228F7AB6F5C}"/>
              </a:ext>
            </a:extLst>
          </p:cNvPr>
          <p:cNvSpPr>
            <a:spLocks noGrp="1"/>
          </p:cNvSpPr>
          <p:nvPr>
            <p:ph type="sldNum" sz="quarter" idx="13"/>
          </p:nvPr>
        </p:nvSpPr>
        <p:spPr/>
        <p:txBody>
          <a:bodyPr/>
          <a:lstStyle/>
          <a:p>
            <a:fld id="{5A195573-6125-40C3-AA0C-3AC6CFB9F86B}" type="slidenum">
              <a:rPr lang="en-US" smtClean="0"/>
              <a:pPr/>
              <a:t>‹#›</a:t>
            </a:fld>
            <a:endParaRPr lang="en-US" dirty="0"/>
          </a:p>
        </p:txBody>
      </p:sp>
      <p:sp>
        <p:nvSpPr>
          <p:cNvPr id="22" name="Rectangle 106">
            <a:extLst>
              <a:ext uri="{FF2B5EF4-FFF2-40B4-BE49-F238E27FC236}">
                <a16:creationId xmlns:a16="http://schemas.microsoft.com/office/drawing/2014/main" id="{9AD8CF36-96A7-47CE-9BFC-3C84DC120EF9}"/>
              </a:ext>
            </a:extLst>
          </p:cNvPr>
          <p:cNvSpPr>
            <a:spLocks noChangeArrowheads="1"/>
          </p:cNvSpPr>
          <p:nvPr userDrawn="1"/>
        </p:nvSpPr>
        <p:spPr bwMode="gray">
          <a:xfrm>
            <a:off x="-2430152" y="4"/>
            <a:ext cx="2329217" cy="996925"/>
          </a:xfrm>
          <a:prstGeom prst="rect">
            <a:avLst/>
          </a:prstGeom>
          <a:solidFill>
            <a:schemeClr val="bg1">
              <a:lumMod val="95000"/>
            </a:schemeClr>
          </a:solidFill>
          <a:ln>
            <a:noFill/>
          </a:ln>
          <a:effectLst/>
        </p:spPr>
        <p:txBody>
          <a:bodyPr wrap="square" lIns="108000" tIns="108000" rIns="108000" bIns="135000" anchor="t">
            <a:spAutoFit/>
          </a:bodyPr>
          <a:lstStyle/>
          <a:p>
            <a:pPr marL="0" marR="0" lvl="0" indent="0" algn="l" defTabSz="685783" rtl="0" eaLnBrk="1" fontAlgn="auto" latinLnBrk="0" hangingPunct="1">
              <a:lnSpc>
                <a:spcPct val="95000"/>
              </a:lnSpc>
              <a:spcBef>
                <a:spcPts val="450"/>
              </a:spcBef>
              <a:spcAft>
                <a:spcPts val="0"/>
              </a:spcAft>
              <a:buClrTx/>
              <a:buSzTx/>
              <a:buFontTx/>
              <a:buNone/>
              <a:tabLst>
                <a:tab pos="856039" algn="l"/>
              </a:tabLst>
              <a:defRPr/>
            </a:pPr>
            <a:r>
              <a:rPr kumimoji="0" lang="nl-NL" altLang="en-US" sz="825" b="1" i="0" u="none" strike="noStrike" kern="1200" cap="none" spc="-8" normalizeH="0" baseline="0" noProof="0" dirty="0" err="1">
                <a:ln>
                  <a:noFill/>
                </a:ln>
                <a:solidFill>
                  <a:schemeClr val="tx1"/>
                </a:solidFill>
                <a:effectLst/>
                <a:uLnTx/>
                <a:uFillTx/>
                <a:latin typeface="Open Sans"/>
                <a:ea typeface="+mn-ea"/>
                <a:cs typeface="+mn-cs"/>
              </a:rPr>
              <a:t>Add</a:t>
            </a:r>
            <a:r>
              <a:rPr kumimoji="0" lang="nl-NL" altLang="en-US" sz="825" b="1" i="0" u="none" strike="noStrike" kern="1200" cap="none" spc="-8" normalizeH="0" baseline="0" noProof="0" dirty="0">
                <a:ln>
                  <a:noFill/>
                </a:ln>
                <a:solidFill>
                  <a:schemeClr val="tx1"/>
                </a:solidFill>
                <a:effectLst/>
                <a:uLnTx/>
                <a:uFillTx/>
                <a:latin typeface="Open Sans"/>
                <a:ea typeface="+mn-ea"/>
                <a:cs typeface="+mn-cs"/>
              </a:rPr>
              <a:t> </a:t>
            </a:r>
            <a:r>
              <a:rPr kumimoji="0" lang="nl-NL" altLang="en-US" sz="825" b="1" i="0" u="none" strike="noStrike" kern="1200" cap="none" spc="-8" normalizeH="0" baseline="0" noProof="0" dirty="0" err="1">
                <a:ln>
                  <a:noFill/>
                </a:ln>
                <a:solidFill>
                  <a:schemeClr val="tx1"/>
                </a:solidFill>
                <a:effectLst/>
                <a:uLnTx/>
                <a:uFillTx/>
                <a:latin typeface="Open Sans"/>
                <a:ea typeface="+mn-ea"/>
                <a:cs typeface="+mn-cs"/>
              </a:rPr>
              <a:t>an</a:t>
            </a:r>
            <a:r>
              <a:rPr kumimoji="0" lang="nl-NL" altLang="en-US" sz="825" b="1" i="0" u="none" strike="noStrike" kern="1200" cap="none" spc="-8" normalizeH="0" baseline="0" noProof="0" dirty="0">
                <a:ln>
                  <a:noFill/>
                </a:ln>
                <a:solidFill>
                  <a:schemeClr val="tx1"/>
                </a:solidFill>
                <a:effectLst/>
                <a:uLnTx/>
                <a:uFillTx/>
                <a:latin typeface="Open Sans"/>
                <a:ea typeface="+mn-ea"/>
                <a:cs typeface="+mn-cs"/>
              </a:rPr>
              <a:t> image</a:t>
            </a:r>
          </a:p>
          <a:p>
            <a:pPr marL="107997" marR="0" lvl="0" indent="-107997" algn="l" defTabSz="685783" rtl="0" eaLnBrk="1" fontAlgn="auto" latinLnBrk="0" hangingPunct="1">
              <a:lnSpc>
                <a:spcPct val="95000"/>
              </a:lnSpc>
              <a:spcBef>
                <a:spcPts val="450"/>
              </a:spcBef>
              <a:spcAft>
                <a:spcPts val="0"/>
              </a:spcAft>
              <a:buClrTx/>
              <a:buSzTx/>
              <a:buFont typeface="+mj-lt"/>
              <a:buAutoNum type="arabicPeriod"/>
              <a:tabLst>
                <a:tab pos="856039" algn="l"/>
              </a:tabLst>
              <a:defRPr/>
            </a:pPr>
            <a:r>
              <a:rPr kumimoji="0" lang="en-US" altLang="en-US" sz="750" b="0" i="0" u="none" strike="noStrike" kern="1200" cap="none" spc="-8" normalizeH="0" baseline="0" noProof="0" dirty="0">
                <a:ln>
                  <a:noFill/>
                </a:ln>
                <a:solidFill>
                  <a:schemeClr val="tx1"/>
                </a:solidFill>
                <a:effectLst/>
                <a:uLnTx/>
                <a:uFillTx/>
                <a:latin typeface="Open Sans"/>
                <a:ea typeface="+mn-ea"/>
                <a:cs typeface="+mn-cs"/>
              </a:rPr>
              <a:t>Click on the icon in the center of the image area</a:t>
            </a:r>
          </a:p>
          <a:p>
            <a:pPr marL="107997" marR="0" lvl="0" indent="-107997" algn="l" defTabSz="685783" rtl="0" eaLnBrk="1" fontAlgn="auto" latinLnBrk="0" hangingPunct="1">
              <a:lnSpc>
                <a:spcPct val="95000"/>
              </a:lnSpc>
              <a:spcBef>
                <a:spcPts val="450"/>
              </a:spcBef>
              <a:spcAft>
                <a:spcPts val="0"/>
              </a:spcAft>
              <a:buClrTx/>
              <a:buSzTx/>
              <a:buFont typeface="+mj-lt"/>
              <a:buAutoNum type="arabicPeriod"/>
              <a:tabLst>
                <a:tab pos="856039" algn="l"/>
              </a:tabLst>
              <a:defRPr/>
            </a:pPr>
            <a:r>
              <a:rPr kumimoji="0" lang="en-US" altLang="en-US" sz="750" b="0" i="0" u="none" strike="noStrike" kern="1200" cap="none" spc="-8" normalizeH="0" baseline="0" noProof="0" dirty="0">
                <a:ln>
                  <a:noFill/>
                </a:ln>
                <a:solidFill>
                  <a:schemeClr val="tx1"/>
                </a:solidFill>
                <a:effectLst/>
                <a:uLnTx/>
                <a:uFillTx/>
                <a:latin typeface="Open Sans"/>
                <a:ea typeface="+mn-ea"/>
                <a:cs typeface="+mn-cs"/>
              </a:rPr>
              <a:t>Select an image. Note: Use a landscape image</a:t>
            </a:r>
          </a:p>
          <a:p>
            <a:pPr marL="107997" marR="0" lvl="0" indent="-107997" algn="l" defTabSz="685783" rtl="0" eaLnBrk="1" fontAlgn="auto" latinLnBrk="0" hangingPunct="1">
              <a:lnSpc>
                <a:spcPct val="95000"/>
              </a:lnSpc>
              <a:spcBef>
                <a:spcPts val="450"/>
              </a:spcBef>
              <a:spcAft>
                <a:spcPts val="0"/>
              </a:spcAft>
              <a:buClrTx/>
              <a:buSzTx/>
              <a:buFont typeface="+mj-lt"/>
              <a:buAutoNum type="arabicPeriod"/>
              <a:tabLst>
                <a:tab pos="856039" algn="l"/>
              </a:tabLst>
              <a:defRPr/>
            </a:pPr>
            <a:r>
              <a:rPr kumimoji="0" lang="en-US" altLang="en-US" sz="750" b="0" i="0" u="none" strike="noStrike" kern="1200" cap="none" spc="-8" normalizeH="0" baseline="0" noProof="0" dirty="0">
                <a:ln>
                  <a:noFill/>
                </a:ln>
                <a:solidFill>
                  <a:schemeClr val="tx1"/>
                </a:solidFill>
                <a:effectLst/>
                <a:uLnTx/>
                <a:uFillTx/>
                <a:latin typeface="Open Sans"/>
                <a:ea typeface="+mn-ea"/>
                <a:cs typeface="+mn-cs"/>
              </a:rPr>
              <a:t>Click ‘Insert’ and the image will be placed</a:t>
            </a:r>
          </a:p>
        </p:txBody>
      </p:sp>
      <p:grpSp>
        <p:nvGrpSpPr>
          <p:cNvPr id="23" name="Groep 24">
            <a:extLst>
              <a:ext uri="{FF2B5EF4-FFF2-40B4-BE49-F238E27FC236}">
                <a16:creationId xmlns:a16="http://schemas.microsoft.com/office/drawing/2014/main" id="{B4BFD4A4-A375-4FDB-B84A-7DC36DA149F8}"/>
              </a:ext>
            </a:extLst>
          </p:cNvPr>
          <p:cNvGrpSpPr/>
          <p:nvPr userDrawn="1"/>
        </p:nvGrpSpPr>
        <p:grpSpPr>
          <a:xfrm>
            <a:off x="9247577" y="1"/>
            <a:ext cx="2329217" cy="5718810"/>
            <a:chOff x="12326583" y="1"/>
            <a:chExt cx="2329217" cy="5718810"/>
          </a:xfrm>
        </p:grpSpPr>
        <p:sp>
          <p:nvSpPr>
            <p:cNvPr id="24" name="Rectangle 106">
              <a:extLst>
                <a:ext uri="{FF2B5EF4-FFF2-40B4-BE49-F238E27FC236}">
                  <a16:creationId xmlns:a16="http://schemas.microsoft.com/office/drawing/2014/main" id="{A6663EF9-9A66-4D7E-B08E-09D71621504A}"/>
                </a:ext>
              </a:extLst>
            </p:cNvPr>
            <p:cNvSpPr>
              <a:spLocks noChangeArrowheads="1"/>
            </p:cNvSpPr>
            <p:nvPr userDrawn="1"/>
          </p:nvSpPr>
          <p:spPr bwMode="gray">
            <a:xfrm>
              <a:off x="12326583" y="1"/>
              <a:ext cx="2329217" cy="5718810"/>
            </a:xfrm>
            <a:prstGeom prst="rect">
              <a:avLst/>
            </a:prstGeom>
            <a:solidFill>
              <a:schemeClr val="bg1">
                <a:lumMod val="95000"/>
              </a:schemeClr>
            </a:solidFill>
            <a:ln>
              <a:noFill/>
            </a:ln>
            <a:effectLst/>
          </p:spPr>
          <p:txBody>
            <a:bodyPr wrap="square" lIns="144000" tIns="144000" rIns="144000" bIns="180000" anchor="t">
              <a:noAutofit/>
            </a:bodyPr>
            <a:lstStyle/>
            <a:p>
              <a:pPr marL="0" marR="0" lvl="0" indent="0" algn="l" defTabSz="914400" rtl="0" eaLnBrk="1" fontAlgn="auto" latinLnBrk="0" hangingPunct="1">
                <a:lnSpc>
                  <a:spcPct val="95000"/>
                </a:lnSpc>
                <a:spcBef>
                  <a:spcPts val="600"/>
                </a:spcBef>
                <a:spcAft>
                  <a:spcPts val="0"/>
                </a:spcAft>
                <a:buClrTx/>
                <a:buSzTx/>
                <a:buFontTx/>
                <a:buNone/>
                <a:tabLst>
                  <a:tab pos="1141413" algn="l"/>
                </a:tabLst>
                <a:defRPr/>
              </a:pPr>
              <a:r>
                <a:rPr kumimoji="0" lang="nl-NL" altLang="en-US" sz="1100" b="1" i="0" u="none" strike="noStrike" kern="1200" cap="none" spc="-10" normalizeH="0" baseline="0" noProof="0" dirty="0" err="1">
                  <a:ln>
                    <a:noFill/>
                  </a:ln>
                  <a:solidFill>
                    <a:schemeClr val="tx1"/>
                  </a:solidFill>
                  <a:effectLst/>
                  <a:uLnTx/>
                  <a:uFillTx/>
                  <a:latin typeface="Open Sans"/>
                  <a:ea typeface="+mn-ea"/>
                  <a:cs typeface="+mn-cs"/>
                </a:rPr>
                <a:t>Crop</a:t>
              </a:r>
              <a:r>
                <a:rPr kumimoji="0" lang="nl-NL" altLang="en-US" sz="1100" b="1" i="0" u="none" strike="noStrike" kern="1200" cap="none" spc="-10" normalizeH="0" baseline="0" noProof="0" dirty="0">
                  <a:ln>
                    <a:noFill/>
                  </a:ln>
                  <a:solidFill>
                    <a:schemeClr val="tx1"/>
                  </a:solidFill>
                  <a:effectLst/>
                  <a:uLnTx/>
                  <a:uFillTx/>
                  <a:latin typeface="Open Sans"/>
                  <a:ea typeface="+mn-ea"/>
                  <a:cs typeface="+mn-cs"/>
                </a:rPr>
                <a:t> </a:t>
              </a:r>
              <a:r>
                <a:rPr kumimoji="0" lang="nl-NL" altLang="en-US" sz="1100" b="1" i="0" u="none" strike="noStrike" kern="1200" cap="none" spc="-10" normalizeH="0" baseline="0" noProof="0" dirty="0" err="1">
                  <a:ln>
                    <a:noFill/>
                  </a:ln>
                  <a:solidFill>
                    <a:schemeClr val="tx1"/>
                  </a:solidFill>
                  <a:effectLst/>
                  <a:uLnTx/>
                  <a:uFillTx/>
                  <a:latin typeface="Open Sans"/>
                  <a:ea typeface="+mn-ea"/>
                  <a:cs typeface="+mn-cs"/>
                </a:rPr>
                <a:t>an</a:t>
              </a:r>
              <a:r>
                <a:rPr kumimoji="0" lang="nl-NL" altLang="en-US" sz="1100" b="1" i="0" u="none" strike="noStrike" kern="1200" cap="none" spc="-10" normalizeH="0" baseline="0" noProof="0" dirty="0">
                  <a:ln>
                    <a:noFill/>
                  </a:ln>
                  <a:solidFill>
                    <a:schemeClr val="tx1"/>
                  </a:solidFill>
                  <a:effectLst/>
                  <a:uLnTx/>
                  <a:uFillTx/>
                  <a:latin typeface="Open Sans"/>
                  <a:ea typeface="+mn-ea"/>
                  <a:cs typeface="+mn-cs"/>
                </a:rPr>
                <a:t> image</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en-US" altLang="en-US" sz="1000" b="0" i="0" u="none" strike="noStrike" kern="1200" cap="none" spc="-10" normalizeH="0" baseline="0" noProof="0" dirty="0">
                  <a:ln>
                    <a:noFill/>
                  </a:ln>
                  <a:solidFill>
                    <a:schemeClr val="tx1"/>
                  </a:solidFill>
                  <a:effectLst/>
                  <a:uLnTx/>
                  <a:uFillTx/>
                  <a:latin typeface="Open Sans"/>
                  <a:ea typeface="+mn-ea"/>
                  <a:cs typeface="+mn-cs"/>
                </a:rPr>
                <a:t>Click on the placed image and then select the tab ‘Image Format’</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en-US" altLang="en-US" sz="1000" b="0" i="0" u="none" strike="noStrike" kern="1200" cap="none" spc="-10" normalizeH="0" baseline="0" noProof="0" dirty="0">
                  <a:ln>
                    <a:noFill/>
                  </a:ln>
                  <a:solidFill>
                    <a:schemeClr val="tx1"/>
                  </a:solidFill>
                  <a:effectLst/>
                  <a:uLnTx/>
                  <a:uFillTx/>
                  <a:latin typeface="Open Sans"/>
                  <a:ea typeface="+mn-ea"/>
                  <a:cs typeface="+mn-cs"/>
                </a:rPr>
                <a:t>Click on the ‘Crop’ button </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en-US"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en-US"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en-US"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en-US" altLang="en-US" sz="1000" b="0" i="0" u="none" strike="noStrike" kern="1200" cap="none" spc="-10" normalizeH="0" baseline="0" noProof="0" dirty="0">
                  <a:ln>
                    <a:noFill/>
                  </a:ln>
                  <a:solidFill>
                    <a:schemeClr val="tx1"/>
                  </a:solidFill>
                  <a:effectLst/>
                  <a:uLnTx/>
                  <a:uFillTx/>
                  <a:latin typeface="Open Sans"/>
                  <a:ea typeface="+mn-ea"/>
                  <a:cs typeface="+mn-cs"/>
                </a:rPr>
                <a:t>You can now fit the image in </a:t>
              </a:r>
              <a:br>
                <a:rPr kumimoji="0" lang="en-US" altLang="en-US" sz="1000" b="0" i="0" u="none" strike="noStrike" kern="1200" cap="none" spc="-10" normalizeH="0" baseline="0" noProof="0" dirty="0">
                  <a:ln>
                    <a:noFill/>
                  </a:ln>
                  <a:solidFill>
                    <a:schemeClr val="tx1"/>
                  </a:solidFill>
                  <a:effectLst/>
                  <a:uLnTx/>
                  <a:uFillTx/>
                  <a:latin typeface="Open Sans"/>
                  <a:ea typeface="+mn-ea"/>
                  <a:cs typeface="+mn-cs"/>
                </a:rPr>
              </a:br>
              <a:r>
                <a:rPr kumimoji="0" lang="en-US" altLang="en-US" sz="1000" b="0" i="0" u="none" strike="noStrike" kern="1200" cap="none" spc="-10" normalizeH="0" baseline="0" noProof="0" dirty="0">
                  <a:ln>
                    <a:noFill/>
                  </a:ln>
                  <a:solidFill>
                    <a:schemeClr val="tx1"/>
                  </a:solidFill>
                  <a:effectLst/>
                  <a:uLnTx/>
                  <a:uFillTx/>
                  <a:latin typeface="Open Sans"/>
                  <a:ea typeface="+mn-ea"/>
                  <a:cs typeface="+mn-cs"/>
                </a:rPr>
                <a:t>two ways:</a:t>
              </a: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r>
                <a:rPr kumimoji="0" lang="en-US" altLang="en-US" sz="1000" b="0" i="0" u="none" strike="noStrike" kern="1200" cap="none" spc="-10" normalizeH="0" baseline="0" noProof="0" dirty="0">
                  <a:ln>
                    <a:noFill/>
                  </a:ln>
                  <a:solidFill>
                    <a:schemeClr val="tx1"/>
                  </a:solidFill>
                  <a:effectLst/>
                  <a:uLnTx/>
                  <a:uFillTx/>
                  <a:latin typeface="Open Sans"/>
                  <a:ea typeface="+mn-ea"/>
                  <a:cs typeface="+mn-cs"/>
                </a:rPr>
                <a:t>Drag the photo in such a way that the part that should be visible in the image plane is correct</a:t>
              </a: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endParaRPr kumimoji="0" lang="en-US" altLang="en-US" sz="1000" b="0" i="0" u="none" strike="noStrike" kern="1200" cap="none" spc="-10" normalizeH="0" baseline="0" noProof="0" dirty="0">
                <a:ln>
                  <a:noFill/>
                </a:ln>
                <a:solidFill>
                  <a:schemeClr val="tx1"/>
                </a:solidFill>
                <a:effectLst/>
                <a:uLnTx/>
                <a:uFillTx/>
                <a:latin typeface="Open Sans"/>
                <a:ea typeface="+mn-ea"/>
                <a:cs typeface="+mn-cs"/>
              </a:endParaRP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endParaRPr kumimoji="0" lang="en-US" altLang="en-US" sz="1000" b="0" i="0" u="none" strike="noStrike" kern="1200" cap="none" spc="-10" normalizeH="0" baseline="0" noProof="0" dirty="0">
                <a:ln>
                  <a:noFill/>
                </a:ln>
                <a:solidFill>
                  <a:schemeClr val="tx1"/>
                </a:solidFill>
                <a:effectLst/>
                <a:uLnTx/>
                <a:uFillTx/>
                <a:latin typeface="Open Sans"/>
                <a:ea typeface="+mn-ea"/>
                <a:cs typeface="+mn-cs"/>
              </a:endParaRP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endParaRPr kumimoji="0" lang="en-US" altLang="en-US" sz="1000" b="0" i="0" u="none" strike="noStrike" kern="1200" cap="none" spc="-10" normalizeH="0" baseline="0" noProof="0" dirty="0">
                <a:ln>
                  <a:noFill/>
                </a:ln>
                <a:solidFill>
                  <a:schemeClr val="tx1"/>
                </a:solidFill>
                <a:effectLst/>
                <a:uLnTx/>
                <a:uFillTx/>
                <a:latin typeface="Open Sans"/>
                <a:ea typeface="+mn-ea"/>
                <a:cs typeface="+mn-cs"/>
              </a:endParaRP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endParaRPr kumimoji="0" lang="en-US" altLang="en-US" sz="1000" b="0" i="0" u="none" strike="noStrike" kern="1200" cap="none" spc="-10" normalizeH="0" baseline="0" noProof="0" dirty="0">
                <a:ln>
                  <a:noFill/>
                </a:ln>
                <a:solidFill>
                  <a:schemeClr val="tx1"/>
                </a:solidFill>
                <a:effectLst/>
                <a:uLnTx/>
                <a:uFillTx/>
                <a:latin typeface="Open Sans"/>
                <a:ea typeface="+mn-ea"/>
                <a:cs typeface="+mn-cs"/>
              </a:endParaRP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endParaRPr kumimoji="0" lang="en-US" altLang="en-US" sz="1000" b="0" i="0" u="none" strike="noStrike" kern="1200" cap="none" spc="-10" normalizeH="0" baseline="0" noProof="0" dirty="0">
                <a:ln>
                  <a:noFill/>
                </a:ln>
                <a:solidFill>
                  <a:schemeClr val="tx1"/>
                </a:solidFill>
                <a:effectLst/>
                <a:uLnTx/>
                <a:uFillTx/>
                <a:latin typeface="Open Sans"/>
                <a:ea typeface="+mn-ea"/>
                <a:cs typeface="+mn-cs"/>
              </a:endParaRP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r>
                <a:rPr kumimoji="0" lang="en-US" altLang="en-US" sz="1000" b="0" i="0" u="none" strike="noStrike" kern="1200" cap="none" spc="-10" normalizeH="0" baseline="0" noProof="0" dirty="0">
                  <a:ln>
                    <a:noFill/>
                  </a:ln>
                  <a:solidFill>
                    <a:schemeClr val="tx1"/>
                  </a:solidFill>
                  <a:effectLst/>
                  <a:uLnTx/>
                  <a:uFillTx/>
                  <a:latin typeface="Open Sans"/>
                  <a:ea typeface="+mn-ea"/>
                  <a:cs typeface="+mn-cs"/>
                </a:rPr>
                <a:t>With the white dots you can make the image larger or smaller in such a way that the part that should be visible in the image plane is correct</a:t>
              </a:r>
            </a:p>
          </p:txBody>
        </p:sp>
        <p:grpSp>
          <p:nvGrpSpPr>
            <p:cNvPr id="25" name="Groep 26">
              <a:extLst>
                <a:ext uri="{FF2B5EF4-FFF2-40B4-BE49-F238E27FC236}">
                  <a16:creationId xmlns:a16="http://schemas.microsoft.com/office/drawing/2014/main" id="{34B2A788-BDD1-4358-8501-CD96C4E9B597}"/>
                </a:ext>
              </a:extLst>
            </p:cNvPr>
            <p:cNvGrpSpPr>
              <a:grpSpLocks noChangeAspect="1"/>
            </p:cNvGrpSpPr>
            <p:nvPr userDrawn="1"/>
          </p:nvGrpSpPr>
          <p:grpSpPr>
            <a:xfrm>
              <a:off x="12616299" y="4739224"/>
              <a:ext cx="1766851" cy="793244"/>
              <a:chOff x="2766083" y="6357983"/>
              <a:chExt cx="1485890" cy="667104"/>
            </a:xfrm>
          </p:grpSpPr>
          <p:pic>
            <p:nvPicPr>
              <p:cNvPr id="39" name="Picture 15">
                <a:extLst>
                  <a:ext uri="{FF2B5EF4-FFF2-40B4-BE49-F238E27FC236}">
                    <a16:creationId xmlns:a16="http://schemas.microsoft.com/office/drawing/2014/main" id="{1DCEC120-FAE9-42A6-A567-48B77A57BC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gray">
              <a:xfrm>
                <a:off x="3332816" y="6454073"/>
                <a:ext cx="352425" cy="352425"/>
              </a:xfrm>
              <a:prstGeom prst="rect">
                <a:avLst/>
              </a:prstGeom>
            </p:spPr>
          </p:pic>
          <p:pic>
            <p:nvPicPr>
              <p:cNvPr id="40" name="Picture 18">
                <a:extLst>
                  <a:ext uri="{FF2B5EF4-FFF2-40B4-BE49-F238E27FC236}">
                    <a16:creationId xmlns:a16="http://schemas.microsoft.com/office/drawing/2014/main" id="{46F8E14F-4C14-4211-885E-A6337A6490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gray">
              <a:xfrm>
                <a:off x="2766083" y="6454074"/>
                <a:ext cx="352425" cy="352425"/>
              </a:xfrm>
              <a:prstGeom prst="rect">
                <a:avLst/>
              </a:prstGeom>
            </p:spPr>
          </p:pic>
          <p:pic>
            <p:nvPicPr>
              <p:cNvPr id="41" name="Picture 19">
                <a:extLst>
                  <a:ext uri="{FF2B5EF4-FFF2-40B4-BE49-F238E27FC236}">
                    <a16:creationId xmlns:a16="http://schemas.microsoft.com/office/drawing/2014/main" id="{815FE5D9-16A9-47F7-A63A-FAA01DE23AC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gray">
              <a:xfrm>
                <a:off x="3899548" y="6454074"/>
                <a:ext cx="352425" cy="352425"/>
              </a:xfrm>
              <a:prstGeom prst="rect">
                <a:avLst/>
              </a:prstGeom>
            </p:spPr>
          </p:pic>
          <p:cxnSp>
            <p:nvCxnSpPr>
              <p:cNvPr id="43" name="Straight Arrow Connector 23">
                <a:extLst>
                  <a:ext uri="{FF2B5EF4-FFF2-40B4-BE49-F238E27FC236}">
                    <a16:creationId xmlns:a16="http://schemas.microsoft.com/office/drawing/2014/main" id="{78FFAE45-E38F-4BE0-A116-730D6BDC27A7}"/>
                  </a:ext>
                </a:extLst>
              </p:cNvPr>
              <p:cNvCxnSpPr/>
              <p:nvPr/>
            </p:nvCxnSpPr>
            <p:spPr bwMode="gray">
              <a:xfrm flipV="1">
                <a:off x="2942296" y="6845087"/>
                <a:ext cx="0" cy="18000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Connector 24">
                <a:extLst>
                  <a:ext uri="{FF2B5EF4-FFF2-40B4-BE49-F238E27FC236}">
                    <a16:creationId xmlns:a16="http://schemas.microsoft.com/office/drawing/2014/main" id="{12D8D96D-D250-46D0-9178-704516DB774A}"/>
                  </a:ext>
                </a:extLst>
              </p:cNvPr>
              <p:cNvCxnSpPr>
                <a:stCxn id="39" idx="0"/>
                <a:endCxn id="39" idx="2"/>
              </p:cNvCxnSpPr>
              <p:nvPr/>
            </p:nvCxnSpPr>
            <p:spPr bwMode="gray">
              <a:xfrm rot="2700000">
                <a:off x="3509030" y="6357985"/>
                <a:ext cx="0" cy="544604"/>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5" name="Straight Connector 26">
                <a:extLst>
                  <a:ext uri="{FF2B5EF4-FFF2-40B4-BE49-F238E27FC236}">
                    <a16:creationId xmlns:a16="http://schemas.microsoft.com/office/drawing/2014/main" id="{64E6178E-F071-4802-BD11-4FA4EFD1FC92}"/>
                  </a:ext>
                </a:extLst>
              </p:cNvPr>
              <p:cNvCxnSpPr>
                <a:stCxn id="39" idx="3"/>
                <a:endCxn id="39" idx="1"/>
              </p:cNvCxnSpPr>
              <p:nvPr/>
            </p:nvCxnSpPr>
            <p:spPr bwMode="gray">
              <a:xfrm rot="2700000" flipH="1">
                <a:off x="3236724" y="6630287"/>
                <a:ext cx="544608"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6" name="Straight Arrow Connector 27">
                <a:extLst>
                  <a:ext uri="{FF2B5EF4-FFF2-40B4-BE49-F238E27FC236}">
                    <a16:creationId xmlns:a16="http://schemas.microsoft.com/office/drawing/2014/main" id="{AD5CAE30-2058-4328-9DA7-751AE1D4CA66}"/>
                  </a:ext>
                </a:extLst>
              </p:cNvPr>
              <p:cNvCxnSpPr/>
              <p:nvPr/>
            </p:nvCxnSpPr>
            <p:spPr bwMode="gray">
              <a:xfrm flipV="1">
                <a:off x="4123386" y="6845087"/>
                <a:ext cx="0" cy="18000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7" name="Oval 28">
                <a:extLst>
                  <a:ext uri="{FF2B5EF4-FFF2-40B4-BE49-F238E27FC236}">
                    <a16:creationId xmlns:a16="http://schemas.microsoft.com/office/drawing/2014/main" id="{DFFE8862-497B-4752-A2A4-359D379E136A}"/>
                  </a:ext>
                </a:extLst>
              </p:cNvPr>
              <p:cNvSpPr/>
              <p:nvPr/>
            </p:nvSpPr>
            <p:spPr bwMode="gray">
              <a:xfrm>
                <a:off x="4018611" y="6573137"/>
                <a:ext cx="233362" cy="233362"/>
              </a:xfrm>
              <a:prstGeom prst="ellipse">
                <a:avLst/>
              </a:prstGeom>
              <a:solidFill>
                <a:srgbClr val="FFFFFF">
                  <a:alpha val="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endParaRPr lang="nl-NL" dirty="0" err="1">
                  <a:solidFill>
                    <a:schemeClr val="tx1"/>
                  </a:solidFill>
                </a:endParaRPr>
              </a:p>
            </p:txBody>
          </p:sp>
        </p:grpSp>
        <p:grpSp>
          <p:nvGrpSpPr>
            <p:cNvPr id="26" name="Groep 27">
              <a:extLst>
                <a:ext uri="{FF2B5EF4-FFF2-40B4-BE49-F238E27FC236}">
                  <a16:creationId xmlns:a16="http://schemas.microsoft.com/office/drawing/2014/main" id="{B3F6E55C-A0A4-4ABF-BCDD-0F1F3A5C281F}"/>
                </a:ext>
              </a:extLst>
            </p:cNvPr>
            <p:cNvGrpSpPr/>
            <p:nvPr userDrawn="1"/>
          </p:nvGrpSpPr>
          <p:grpSpPr>
            <a:xfrm>
              <a:off x="12610022" y="1108316"/>
              <a:ext cx="425380" cy="577954"/>
              <a:chOff x="-37364" y="4061531"/>
              <a:chExt cx="571037" cy="775855"/>
            </a:xfrm>
          </p:grpSpPr>
          <p:pic>
            <p:nvPicPr>
              <p:cNvPr id="37" name="Afbeelding 29">
                <a:extLst>
                  <a:ext uri="{FF2B5EF4-FFF2-40B4-BE49-F238E27FC236}">
                    <a16:creationId xmlns:a16="http://schemas.microsoft.com/office/drawing/2014/main" id="{54BBACC9-16B5-4F95-9011-A5F6301BD783}"/>
                  </a:ext>
                </a:extLst>
              </p:cNvPr>
              <p:cNvPicPr>
                <a:picLocks noChangeAspect="1"/>
              </p:cNvPicPr>
              <p:nvPr userDrawn="1"/>
            </p:nvPicPr>
            <p:blipFill rotWithShape="1">
              <a:blip r:embed="rId5"/>
              <a:srcRect l="70194" t="13882" r="22159" b="63043"/>
              <a:stretch/>
            </p:blipFill>
            <p:spPr>
              <a:xfrm>
                <a:off x="-37364" y="4061531"/>
                <a:ext cx="571037" cy="775855"/>
              </a:xfrm>
              <a:prstGeom prst="rect">
                <a:avLst/>
              </a:prstGeom>
              <a:noFill/>
              <a:ln>
                <a:noFill/>
              </a:ln>
              <a:effectLst>
                <a:outerShdw blurRad="63500" sx="102000" sy="102000" algn="ctr" rotWithShape="0">
                  <a:prstClr val="black">
                    <a:alpha val="40000"/>
                  </a:prstClr>
                </a:outerShdw>
              </a:effectLst>
            </p:spPr>
          </p:pic>
          <p:sp>
            <p:nvSpPr>
              <p:cNvPr id="38" name="Rectangle 21">
                <a:extLst>
                  <a:ext uri="{FF2B5EF4-FFF2-40B4-BE49-F238E27FC236}">
                    <a16:creationId xmlns:a16="http://schemas.microsoft.com/office/drawing/2014/main" id="{13A08972-0921-4B66-BCAD-AC7C737687FD}"/>
                  </a:ext>
                </a:extLst>
              </p:cNvPr>
              <p:cNvSpPr/>
              <p:nvPr userDrawn="1"/>
            </p:nvSpPr>
            <p:spPr bwMode="gray">
              <a:xfrm>
                <a:off x="-10897" y="4113410"/>
                <a:ext cx="518104" cy="504825"/>
              </a:xfrm>
              <a:prstGeom prst="rect">
                <a:avLst/>
              </a:prstGeom>
              <a:solidFill>
                <a:srgbClr val="FFFFFF">
                  <a:alpha val="0"/>
                </a:srgbClr>
              </a:solid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endParaRPr lang="nl-NL" dirty="0" err="1">
                  <a:solidFill>
                    <a:schemeClr val="tx1"/>
                  </a:solidFill>
                </a:endParaRPr>
              </a:p>
            </p:txBody>
          </p:sp>
        </p:grpSp>
        <p:pic>
          <p:nvPicPr>
            <p:cNvPr id="27" name="Afbeelding 28">
              <a:extLst>
                <a:ext uri="{FF2B5EF4-FFF2-40B4-BE49-F238E27FC236}">
                  <a16:creationId xmlns:a16="http://schemas.microsoft.com/office/drawing/2014/main" id="{56CF599B-50E5-4300-8FB4-9AD8B920AE65}"/>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12616299" y="2769956"/>
              <a:ext cx="1767600" cy="1036900"/>
            </a:xfrm>
            <a:prstGeom prst="rect">
              <a:avLst/>
            </a:prstGeom>
          </p:spPr>
        </p:pic>
      </p:grpSp>
    </p:spTree>
    <p:extLst>
      <p:ext uri="{BB962C8B-B14F-4D97-AF65-F5344CB8AC3E}">
        <p14:creationId xmlns:p14="http://schemas.microsoft.com/office/powerpoint/2010/main" val="24851907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Hoofdstuk dia met achtergrondafbeeldi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03548049-7150-4342-81A2-1924FDD1F15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45487" y="-2701"/>
            <a:ext cx="8699354" cy="4331814"/>
          </a:xfrm>
          <a:prstGeom prst="rect">
            <a:avLst/>
          </a:prstGeom>
        </p:spPr>
      </p:pic>
      <p:sp>
        <p:nvSpPr>
          <p:cNvPr id="14" name="Rectangle 3">
            <a:extLst>
              <a:ext uri="{FF2B5EF4-FFF2-40B4-BE49-F238E27FC236}">
                <a16:creationId xmlns:a16="http://schemas.microsoft.com/office/drawing/2014/main" id="{A2303D10-7A22-4D77-961C-6FBC031E10FB}"/>
              </a:ext>
            </a:extLst>
          </p:cNvPr>
          <p:cNvSpPr/>
          <p:nvPr userDrawn="1"/>
        </p:nvSpPr>
        <p:spPr>
          <a:xfrm>
            <a:off x="-2574472" y="-2157046"/>
            <a:ext cx="14292944" cy="111720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dirty="0"/>
          </a:p>
        </p:txBody>
      </p:sp>
      <p:sp>
        <p:nvSpPr>
          <p:cNvPr id="7" name="Title 1">
            <a:extLst>
              <a:ext uri="{FF2B5EF4-FFF2-40B4-BE49-F238E27FC236}">
                <a16:creationId xmlns:a16="http://schemas.microsoft.com/office/drawing/2014/main" id="{F0430514-7007-4E07-B2B0-7886DCCC86FD}"/>
              </a:ext>
            </a:extLst>
          </p:cNvPr>
          <p:cNvSpPr>
            <a:spLocks noGrp="1"/>
          </p:cNvSpPr>
          <p:nvPr>
            <p:ph type="title" hasCustomPrompt="1"/>
          </p:nvPr>
        </p:nvSpPr>
        <p:spPr>
          <a:xfrm>
            <a:off x="940594" y="2755712"/>
            <a:ext cx="5400000" cy="1123949"/>
          </a:xfrm>
        </p:spPr>
        <p:txBody>
          <a:bodyPr anchor="b" anchorCtr="0">
            <a:noAutofit/>
          </a:bodyPr>
          <a:lstStyle>
            <a:lvl1pPr>
              <a:lnSpc>
                <a:spcPct val="100000"/>
              </a:lnSpc>
              <a:defRPr sz="3000" spc="0" baseline="0">
                <a:solidFill>
                  <a:schemeClr val="bg1"/>
                </a:solidFill>
              </a:defRPr>
            </a:lvl1pPr>
          </a:lstStyle>
          <a:p>
            <a:r>
              <a:rPr lang="en-US" noProof="0" dirty="0"/>
              <a:t>Click to add title</a:t>
            </a:r>
          </a:p>
        </p:txBody>
      </p:sp>
      <p:sp>
        <p:nvSpPr>
          <p:cNvPr id="2" name="Slide Number Placeholder 1">
            <a:extLst>
              <a:ext uri="{FF2B5EF4-FFF2-40B4-BE49-F238E27FC236}">
                <a16:creationId xmlns:a16="http://schemas.microsoft.com/office/drawing/2014/main" id="{9E25CC99-32E6-48EF-B160-205D6223D6B2}"/>
              </a:ext>
            </a:extLst>
          </p:cNvPr>
          <p:cNvSpPr>
            <a:spLocks noGrp="1"/>
          </p:cNvSpPr>
          <p:nvPr>
            <p:ph type="sldNum" sz="quarter" idx="10"/>
          </p:nvPr>
        </p:nvSpPr>
        <p:spPr/>
        <p:txBody>
          <a:bodyPr/>
          <a:lstStyle>
            <a:lvl1pPr>
              <a:defRPr>
                <a:solidFill>
                  <a:schemeClr val="bg1"/>
                </a:solidFill>
              </a:defRPr>
            </a:lvl1pPr>
          </a:lstStyle>
          <a:p>
            <a:fld id="{5A195573-6125-40C3-AA0C-3AC6CFB9F86B}" type="slidenum">
              <a:rPr lang="en-US" smtClean="0"/>
              <a:pPr/>
              <a:t>‹#›</a:t>
            </a:fld>
            <a:endParaRPr lang="en-US" dirty="0"/>
          </a:p>
        </p:txBody>
      </p:sp>
      <p:pic>
        <p:nvPicPr>
          <p:cNvPr id="15" name="Graphic 14">
            <a:extLst>
              <a:ext uri="{FF2B5EF4-FFF2-40B4-BE49-F238E27FC236}">
                <a16:creationId xmlns:a16="http://schemas.microsoft.com/office/drawing/2014/main" id="{DCACC00E-3812-4CA1-9915-B03FFE7253F7}"/>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409577" y="6251798"/>
            <a:ext cx="1200148" cy="348095"/>
          </a:xfrm>
          <a:prstGeom prst="rect">
            <a:avLst/>
          </a:prstGeom>
        </p:spPr>
      </p:pic>
      <p:sp>
        <p:nvSpPr>
          <p:cNvPr id="9" name="Rectangle 106">
            <a:extLst>
              <a:ext uri="{FF2B5EF4-FFF2-40B4-BE49-F238E27FC236}">
                <a16:creationId xmlns:a16="http://schemas.microsoft.com/office/drawing/2014/main" id="{7A1F5E3F-2DB2-41C6-9725-E3C767DB7C88}"/>
              </a:ext>
            </a:extLst>
          </p:cNvPr>
          <p:cNvSpPr>
            <a:spLocks noChangeArrowheads="1"/>
          </p:cNvSpPr>
          <p:nvPr userDrawn="1"/>
        </p:nvSpPr>
        <p:spPr bwMode="gray">
          <a:xfrm>
            <a:off x="-2430152" y="5879672"/>
            <a:ext cx="2329217" cy="978331"/>
          </a:xfrm>
          <a:prstGeom prst="rect">
            <a:avLst/>
          </a:prstGeom>
          <a:solidFill>
            <a:schemeClr val="bg1">
              <a:lumMod val="95000"/>
            </a:schemeClr>
          </a:solidFill>
          <a:ln>
            <a:noFill/>
          </a:ln>
          <a:effectLst/>
        </p:spPr>
        <p:txBody>
          <a:bodyPr wrap="square" lIns="108000" tIns="108000" rIns="108000" bIns="135000" anchor="b" anchorCtr="0">
            <a:spAutoFit/>
          </a:bodyPr>
          <a:lstStyle/>
          <a:p>
            <a:pPr marL="0" marR="0" lvl="0" indent="0" algn="l" defTabSz="685783" rtl="0" eaLnBrk="1" fontAlgn="auto" latinLnBrk="0" hangingPunct="1">
              <a:lnSpc>
                <a:spcPct val="95000"/>
              </a:lnSpc>
              <a:spcBef>
                <a:spcPts val="450"/>
              </a:spcBef>
              <a:spcAft>
                <a:spcPts val="0"/>
              </a:spcAft>
              <a:buClrTx/>
              <a:buSzTx/>
              <a:buFontTx/>
              <a:buNone/>
              <a:tabLst>
                <a:tab pos="856039" algn="l"/>
              </a:tabLst>
              <a:defRPr/>
            </a:pPr>
            <a:r>
              <a:rPr kumimoji="0" lang="nl-NL" altLang="en-US" sz="825" b="1" i="0" u="none" strike="noStrike" kern="1200" cap="none" spc="-8" normalizeH="0" baseline="0" noProof="0" dirty="0">
                <a:ln>
                  <a:noFill/>
                </a:ln>
                <a:solidFill>
                  <a:schemeClr val="tx1"/>
                </a:solidFill>
                <a:effectLst/>
                <a:uLnTx/>
                <a:uFillTx/>
                <a:latin typeface="Open Sans"/>
                <a:ea typeface="+mn-ea"/>
                <a:cs typeface="+mn-cs"/>
              </a:rPr>
              <a:t>Reset slide</a:t>
            </a:r>
          </a:p>
          <a:p>
            <a:pPr marL="0" marR="0" lvl="0" indent="0" algn="l" defTabSz="685783" rtl="0" eaLnBrk="1" fontAlgn="auto" latinLnBrk="0" hangingPunct="1">
              <a:lnSpc>
                <a:spcPct val="95000"/>
              </a:lnSpc>
              <a:spcBef>
                <a:spcPts val="450"/>
              </a:spcBef>
              <a:spcAft>
                <a:spcPts val="0"/>
              </a:spcAft>
              <a:buClrTx/>
              <a:buSzTx/>
              <a:buFont typeface="+mj-lt"/>
              <a:buNone/>
              <a:tabLst>
                <a:tab pos="856039" algn="l"/>
              </a:tabLst>
              <a:defRPr/>
            </a:pPr>
            <a:r>
              <a:rPr kumimoji="0" lang="en-US" altLang="en-US" sz="750" b="0" i="0" u="none" strike="noStrike" kern="1200" cap="none" spc="-8" normalizeH="0" baseline="0" noProof="0" dirty="0">
                <a:ln>
                  <a:noFill/>
                </a:ln>
                <a:solidFill>
                  <a:schemeClr val="tx1"/>
                </a:solidFill>
                <a:effectLst/>
                <a:uLnTx/>
                <a:uFillTx/>
                <a:latin typeface="Open Sans"/>
                <a:ea typeface="+mn-ea"/>
                <a:cs typeface="+mn-cs"/>
              </a:rPr>
              <a:t>Under the tab 'Home', at the top left of the new slide button, there is a 'Reset' button. If this button is pressed, the slide will reset everything to correct the house style (colors, font sizes, image placement, etc.)</a:t>
            </a:r>
          </a:p>
        </p:txBody>
      </p:sp>
    </p:spTree>
    <p:extLst>
      <p:ext uri="{BB962C8B-B14F-4D97-AF65-F5344CB8AC3E}">
        <p14:creationId xmlns:p14="http://schemas.microsoft.com/office/powerpoint/2010/main" val="25681429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Hoofdstuk dia zonder achtergrondafbeelding">
    <p:bg>
      <p:bgPr>
        <a:solidFill>
          <a:srgbClr val="C2E4FF"/>
        </a:solidFill>
        <a:effectLst/>
      </p:bgPr>
    </p:bg>
    <p:spTree>
      <p:nvGrpSpPr>
        <p:cNvPr id="1" name=""/>
        <p:cNvGrpSpPr/>
        <p:nvPr/>
      </p:nvGrpSpPr>
      <p:grpSpPr>
        <a:xfrm>
          <a:off x="0" y="0"/>
          <a:ext cx="0" cy="0"/>
          <a:chOff x="0" y="0"/>
          <a:chExt cx="0" cy="0"/>
        </a:xfrm>
      </p:grpSpPr>
      <p:pic>
        <p:nvPicPr>
          <p:cNvPr id="13" name="Graphic 12">
            <a:extLst>
              <a:ext uri="{FF2B5EF4-FFF2-40B4-BE49-F238E27FC236}">
                <a16:creationId xmlns:a16="http://schemas.microsoft.com/office/drawing/2014/main" id="{283DC8AA-1231-4885-BDF2-FD444450D14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45487" y="-2701"/>
            <a:ext cx="8699354" cy="4331814"/>
          </a:xfrm>
          <a:prstGeom prst="rect">
            <a:avLst/>
          </a:prstGeom>
        </p:spPr>
      </p:pic>
      <p:sp>
        <p:nvSpPr>
          <p:cNvPr id="10" name="Rectangle 3">
            <a:extLst>
              <a:ext uri="{FF2B5EF4-FFF2-40B4-BE49-F238E27FC236}">
                <a16:creationId xmlns:a16="http://schemas.microsoft.com/office/drawing/2014/main" id="{C6A9B036-C851-464B-A4B4-FD651AEC886D}"/>
              </a:ext>
            </a:extLst>
          </p:cNvPr>
          <p:cNvSpPr/>
          <p:nvPr userDrawn="1"/>
        </p:nvSpPr>
        <p:spPr>
          <a:xfrm>
            <a:off x="-2574472" y="-2157046"/>
            <a:ext cx="14292944" cy="111720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dirty="0"/>
          </a:p>
        </p:txBody>
      </p:sp>
      <p:sp>
        <p:nvSpPr>
          <p:cNvPr id="2" name="Title 1">
            <a:extLst>
              <a:ext uri="{FF2B5EF4-FFF2-40B4-BE49-F238E27FC236}">
                <a16:creationId xmlns:a16="http://schemas.microsoft.com/office/drawing/2014/main" id="{11113889-AFCA-4093-B2D6-16B70FE8531E}"/>
              </a:ext>
            </a:extLst>
          </p:cNvPr>
          <p:cNvSpPr>
            <a:spLocks noGrp="1"/>
          </p:cNvSpPr>
          <p:nvPr>
            <p:ph type="title" hasCustomPrompt="1"/>
          </p:nvPr>
        </p:nvSpPr>
        <p:spPr>
          <a:xfrm>
            <a:off x="940594" y="2755700"/>
            <a:ext cx="5400000" cy="1123949"/>
          </a:xfrm>
        </p:spPr>
        <p:txBody>
          <a:bodyPr anchor="b" anchorCtr="0">
            <a:noAutofit/>
          </a:bodyPr>
          <a:lstStyle>
            <a:lvl1pPr>
              <a:lnSpc>
                <a:spcPct val="100000"/>
              </a:lnSpc>
              <a:defRPr sz="3000" spc="0" baseline="0">
                <a:solidFill>
                  <a:schemeClr val="tx2"/>
                </a:solidFill>
              </a:defRPr>
            </a:lvl1pPr>
          </a:lstStyle>
          <a:p>
            <a:r>
              <a:rPr lang="en-US" noProof="0" dirty="0"/>
              <a:t>Click to add title</a:t>
            </a:r>
          </a:p>
        </p:txBody>
      </p:sp>
      <p:sp>
        <p:nvSpPr>
          <p:cNvPr id="3" name="Slide Number Placeholder 2">
            <a:extLst>
              <a:ext uri="{FF2B5EF4-FFF2-40B4-BE49-F238E27FC236}">
                <a16:creationId xmlns:a16="http://schemas.microsoft.com/office/drawing/2014/main" id="{1E5A7128-E378-46DC-A7CA-6B5E436C53B1}"/>
              </a:ext>
            </a:extLst>
          </p:cNvPr>
          <p:cNvSpPr>
            <a:spLocks noGrp="1"/>
          </p:cNvSpPr>
          <p:nvPr>
            <p:ph type="sldNum" sz="quarter" idx="10"/>
          </p:nvPr>
        </p:nvSpPr>
        <p:spPr/>
        <p:txBody>
          <a:bodyPr/>
          <a:lstStyle/>
          <a:p>
            <a:fld id="{5A195573-6125-40C3-AA0C-3AC6CFB9F86B}" type="slidenum">
              <a:rPr lang="en-US" smtClean="0"/>
              <a:pPr/>
              <a:t>‹#›</a:t>
            </a:fld>
            <a:endParaRPr lang="en-US" dirty="0"/>
          </a:p>
        </p:txBody>
      </p:sp>
      <p:sp>
        <p:nvSpPr>
          <p:cNvPr id="8" name="Rectangle 106">
            <a:extLst>
              <a:ext uri="{FF2B5EF4-FFF2-40B4-BE49-F238E27FC236}">
                <a16:creationId xmlns:a16="http://schemas.microsoft.com/office/drawing/2014/main" id="{E48387C1-D1B8-4B77-B072-646B8CDFACAA}"/>
              </a:ext>
            </a:extLst>
          </p:cNvPr>
          <p:cNvSpPr>
            <a:spLocks noChangeArrowheads="1"/>
          </p:cNvSpPr>
          <p:nvPr userDrawn="1"/>
        </p:nvSpPr>
        <p:spPr bwMode="gray">
          <a:xfrm>
            <a:off x="-2430152" y="5879672"/>
            <a:ext cx="2329217" cy="978331"/>
          </a:xfrm>
          <a:prstGeom prst="rect">
            <a:avLst/>
          </a:prstGeom>
          <a:solidFill>
            <a:schemeClr val="bg1">
              <a:lumMod val="95000"/>
            </a:schemeClr>
          </a:solidFill>
          <a:ln>
            <a:noFill/>
          </a:ln>
          <a:effectLst/>
        </p:spPr>
        <p:txBody>
          <a:bodyPr wrap="square" lIns="108000" tIns="108000" rIns="108000" bIns="135000" anchor="b" anchorCtr="0">
            <a:spAutoFit/>
          </a:bodyPr>
          <a:lstStyle/>
          <a:p>
            <a:pPr marL="0" marR="0" lvl="0" indent="0" algn="l" defTabSz="685783" rtl="0" eaLnBrk="1" fontAlgn="auto" latinLnBrk="0" hangingPunct="1">
              <a:lnSpc>
                <a:spcPct val="95000"/>
              </a:lnSpc>
              <a:spcBef>
                <a:spcPts val="450"/>
              </a:spcBef>
              <a:spcAft>
                <a:spcPts val="0"/>
              </a:spcAft>
              <a:buClrTx/>
              <a:buSzTx/>
              <a:buFontTx/>
              <a:buNone/>
              <a:tabLst>
                <a:tab pos="856039" algn="l"/>
              </a:tabLst>
              <a:defRPr/>
            </a:pPr>
            <a:r>
              <a:rPr kumimoji="0" lang="nl-NL" altLang="en-US" sz="825" b="1" i="0" u="none" strike="noStrike" kern="1200" cap="none" spc="-8" normalizeH="0" baseline="0" noProof="0" dirty="0">
                <a:ln>
                  <a:noFill/>
                </a:ln>
                <a:solidFill>
                  <a:schemeClr val="tx1"/>
                </a:solidFill>
                <a:effectLst/>
                <a:uLnTx/>
                <a:uFillTx/>
                <a:latin typeface="Open Sans"/>
                <a:ea typeface="+mn-ea"/>
                <a:cs typeface="+mn-cs"/>
              </a:rPr>
              <a:t>Reset slide</a:t>
            </a:r>
          </a:p>
          <a:p>
            <a:pPr marL="0" marR="0" lvl="0" indent="0" algn="l" defTabSz="685783" rtl="0" eaLnBrk="1" fontAlgn="auto" latinLnBrk="0" hangingPunct="1">
              <a:lnSpc>
                <a:spcPct val="95000"/>
              </a:lnSpc>
              <a:spcBef>
                <a:spcPts val="450"/>
              </a:spcBef>
              <a:spcAft>
                <a:spcPts val="0"/>
              </a:spcAft>
              <a:buClrTx/>
              <a:buSzTx/>
              <a:buFont typeface="+mj-lt"/>
              <a:buNone/>
              <a:tabLst>
                <a:tab pos="856039" algn="l"/>
              </a:tabLst>
              <a:defRPr/>
            </a:pPr>
            <a:r>
              <a:rPr kumimoji="0" lang="en-US" altLang="en-US" sz="750" b="0" i="0" u="none" strike="noStrike" kern="1200" cap="none" spc="-8" normalizeH="0" baseline="0" noProof="0" dirty="0">
                <a:ln>
                  <a:noFill/>
                </a:ln>
                <a:solidFill>
                  <a:schemeClr val="tx1"/>
                </a:solidFill>
                <a:effectLst/>
                <a:uLnTx/>
                <a:uFillTx/>
                <a:latin typeface="Open Sans"/>
                <a:ea typeface="+mn-ea"/>
                <a:cs typeface="+mn-cs"/>
              </a:rPr>
              <a:t>Under the tab 'Home', at the top left of the new slide button, there is a 'Reset' button. If this button is pressed, the slide will reset everything to correct the house style (colors, font sizes, image placement, etc.)</a:t>
            </a:r>
          </a:p>
        </p:txBody>
      </p:sp>
      <p:pic>
        <p:nvPicPr>
          <p:cNvPr id="9" name="Graphic 8">
            <a:extLst>
              <a:ext uri="{FF2B5EF4-FFF2-40B4-BE49-F238E27FC236}">
                <a16:creationId xmlns:a16="http://schemas.microsoft.com/office/drawing/2014/main" id="{7E830EF2-B7EB-4746-843A-D4353BE5D1E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09577" y="6251798"/>
            <a:ext cx="1200148" cy="348095"/>
          </a:xfrm>
          <a:prstGeom prst="rect">
            <a:avLst/>
          </a:prstGeom>
        </p:spPr>
      </p:pic>
    </p:spTree>
    <p:extLst>
      <p:ext uri="{BB962C8B-B14F-4D97-AF65-F5344CB8AC3E}">
        <p14:creationId xmlns:p14="http://schemas.microsoft.com/office/powerpoint/2010/main" val="40907651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Inhoud met 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113889-AFCA-4093-B2D6-16B70FE8531E}"/>
              </a:ext>
            </a:extLst>
          </p:cNvPr>
          <p:cNvSpPr>
            <a:spLocks noGrp="1"/>
          </p:cNvSpPr>
          <p:nvPr>
            <p:ph type="title" hasCustomPrompt="1"/>
          </p:nvPr>
        </p:nvSpPr>
        <p:spPr>
          <a:xfrm>
            <a:off x="440058" y="333670"/>
            <a:ext cx="8258650" cy="581777"/>
          </a:xfrm>
        </p:spPr>
        <p:txBody>
          <a:bodyPr>
            <a:noAutofit/>
          </a:bodyPr>
          <a:lstStyle>
            <a:lvl1pPr>
              <a:defRPr/>
            </a:lvl1pPr>
          </a:lstStyle>
          <a:p>
            <a:r>
              <a:rPr lang="en-US" noProof="0" dirty="0"/>
              <a:t>Click to add title</a:t>
            </a:r>
          </a:p>
        </p:txBody>
      </p:sp>
      <p:sp>
        <p:nvSpPr>
          <p:cNvPr id="4" name="Table Placeholder 3">
            <a:extLst>
              <a:ext uri="{FF2B5EF4-FFF2-40B4-BE49-F238E27FC236}">
                <a16:creationId xmlns:a16="http://schemas.microsoft.com/office/drawing/2014/main" id="{94B40A4D-040D-412B-B077-4F963A67665D}"/>
              </a:ext>
            </a:extLst>
          </p:cNvPr>
          <p:cNvSpPr>
            <a:spLocks noGrp="1"/>
          </p:cNvSpPr>
          <p:nvPr>
            <p:ph type="tbl" sz="quarter" idx="12" hasCustomPrompt="1"/>
          </p:nvPr>
        </p:nvSpPr>
        <p:spPr>
          <a:xfrm>
            <a:off x="4699348" y="1427799"/>
            <a:ext cx="3999360" cy="4375286"/>
          </a:xfrm>
        </p:spPr>
        <p:txBody>
          <a:bodyPr tIns="0" anchor="ctr" anchorCtr="1"/>
          <a:lstStyle>
            <a:lvl1pPr algn="l">
              <a:spcBef>
                <a:spcPts val="0"/>
              </a:spcBef>
              <a:defRPr sz="900">
                <a:solidFill>
                  <a:schemeClr val="tx1"/>
                </a:solidFill>
              </a:defRPr>
            </a:lvl1pPr>
          </a:lstStyle>
          <a:p>
            <a:r>
              <a:rPr lang="en-US" noProof="0" dirty="0"/>
              <a:t>Click on icon</a:t>
            </a:r>
            <a:br>
              <a:rPr lang="en-US" noProof="0" dirty="0"/>
            </a:br>
            <a:r>
              <a:rPr lang="en-US" noProof="0" dirty="0"/>
              <a:t>to add table</a:t>
            </a:r>
          </a:p>
        </p:txBody>
      </p:sp>
      <p:sp>
        <p:nvSpPr>
          <p:cNvPr id="11" name="Text Placeholder 12">
            <a:extLst>
              <a:ext uri="{FF2B5EF4-FFF2-40B4-BE49-F238E27FC236}">
                <a16:creationId xmlns:a16="http://schemas.microsoft.com/office/drawing/2014/main" id="{F028C813-AC7A-4357-A8D4-1D61F095489D}"/>
              </a:ext>
            </a:extLst>
          </p:cNvPr>
          <p:cNvSpPr>
            <a:spLocks noGrp="1"/>
          </p:cNvSpPr>
          <p:nvPr>
            <p:ph type="body" sz="quarter" idx="10" hasCustomPrompt="1"/>
          </p:nvPr>
        </p:nvSpPr>
        <p:spPr>
          <a:xfrm>
            <a:off x="440057" y="1427799"/>
            <a:ext cx="4000090" cy="4375286"/>
          </a:xfrm>
        </p:spPr>
        <p:txBody>
          <a:bodyPr tIns="36000">
            <a:noAutofit/>
          </a:bodyPr>
          <a:lstStyle>
            <a:lvl1pPr>
              <a:lnSpc>
                <a:spcPct val="90000"/>
              </a:lnSpc>
              <a:spcBef>
                <a:spcPts val="0"/>
              </a:spcBef>
              <a:spcAft>
                <a:spcPts val="0"/>
              </a:spcAft>
              <a:defRPr sz="1350" b="1">
                <a:solidFill>
                  <a:schemeClr val="tx2"/>
                </a:solidFill>
              </a:defRPr>
            </a:lvl1pPr>
            <a:lvl2pPr marL="0" indent="0">
              <a:lnSpc>
                <a:spcPct val="90000"/>
              </a:lnSpc>
              <a:spcBef>
                <a:spcPts val="0"/>
              </a:spcBef>
              <a:spcAft>
                <a:spcPts val="0"/>
              </a:spcAft>
              <a:buNone/>
              <a:defRPr sz="1350">
                <a:solidFill>
                  <a:schemeClr val="bg2"/>
                </a:solidFill>
              </a:defRPr>
            </a:lvl2pPr>
            <a:lvl3pPr marL="0" indent="0">
              <a:lnSpc>
                <a:spcPct val="90000"/>
              </a:lnSpc>
              <a:spcBef>
                <a:spcPts val="0"/>
              </a:spcBef>
              <a:spcAft>
                <a:spcPts val="0"/>
              </a:spcAft>
              <a:buNone/>
              <a:defRPr sz="1350">
                <a:solidFill>
                  <a:schemeClr val="tx1"/>
                </a:solidFill>
              </a:defRPr>
            </a:lvl3pPr>
            <a:lvl4pPr marL="135728" indent="-135728">
              <a:lnSpc>
                <a:spcPct val="90000"/>
              </a:lnSpc>
              <a:spcBef>
                <a:spcPts val="0"/>
              </a:spcBef>
              <a:spcAft>
                <a:spcPts val="0"/>
              </a:spcAft>
              <a:buClr>
                <a:schemeClr val="tx1"/>
              </a:buClr>
              <a:buSzPct val="96000"/>
              <a:buFont typeface="Calibri" panose="020F0502020204030204" pitchFamily="34" charset="0"/>
              <a:buChar char="•"/>
              <a:defRPr sz="1350">
                <a:solidFill>
                  <a:schemeClr val="tx1"/>
                </a:solidFill>
              </a:defRPr>
            </a:lvl4pPr>
            <a:lvl5pPr marL="269993" indent="-134997">
              <a:lnSpc>
                <a:spcPct val="90000"/>
              </a:lnSpc>
              <a:spcBef>
                <a:spcPts val="0"/>
              </a:spcBef>
              <a:spcAft>
                <a:spcPts val="0"/>
              </a:spcAft>
              <a:buClr>
                <a:schemeClr val="tx1"/>
              </a:buClr>
              <a:buSzPct val="96000"/>
              <a:buFont typeface="Calibri" panose="020F0502020204030204" pitchFamily="34" charset="0"/>
              <a:buChar char="•"/>
              <a:defRPr sz="1350">
                <a:solidFill>
                  <a:schemeClr val="tx1"/>
                </a:solidFill>
              </a:defRPr>
            </a:lvl5pPr>
            <a:lvl6pPr marL="404990" indent="-134997">
              <a:lnSpc>
                <a:spcPct val="90000"/>
              </a:lnSpc>
              <a:spcBef>
                <a:spcPts val="0"/>
              </a:spcBef>
              <a:spcAft>
                <a:spcPts val="0"/>
              </a:spcAft>
              <a:buClr>
                <a:schemeClr val="tx1"/>
              </a:buClr>
              <a:buSzPct val="96000"/>
              <a:buFont typeface="Calibri" panose="020F0502020204030204" pitchFamily="34" charset="0"/>
              <a:buChar char="•"/>
              <a:defRPr sz="1350">
                <a:solidFill>
                  <a:schemeClr val="tx1"/>
                </a:solidFill>
              </a:defRPr>
            </a:lvl6pPr>
            <a:lvl7pPr marL="539987" indent="-134997">
              <a:lnSpc>
                <a:spcPct val="90000"/>
              </a:lnSpc>
              <a:spcBef>
                <a:spcPts val="0"/>
              </a:spcBef>
              <a:spcAft>
                <a:spcPts val="0"/>
              </a:spcAft>
              <a:buClr>
                <a:schemeClr val="tx1"/>
              </a:buClr>
              <a:buSzPct val="96000"/>
              <a:buFont typeface="Calibri" panose="020F0502020204030204" pitchFamily="34" charset="0"/>
              <a:buChar char="•"/>
              <a:defRPr sz="1350">
                <a:solidFill>
                  <a:schemeClr val="tx1"/>
                </a:solidFill>
              </a:defRPr>
            </a:lvl7pPr>
            <a:lvl8pPr marL="674984" indent="-134997">
              <a:lnSpc>
                <a:spcPct val="90000"/>
              </a:lnSpc>
              <a:spcBef>
                <a:spcPts val="0"/>
              </a:spcBef>
              <a:spcAft>
                <a:spcPts val="0"/>
              </a:spcAft>
              <a:buClr>
                <a:schemeClr val="tx1"/>
              </a:buClr>
              <a:buSzPct val="96000"/>
              <a:buFont typeface="Calibri" panose="020F0502020204030204" pitchFamily="34" charset="0"/>
              <a:buChar char="•"/>
              <a:defRPr sz="1350">
                <a:solidFill>
                  <a:schemeClr val="tx1"/>
                </a:solidFill>
              </a:defRPr>
            </a:lvl8pPr>
            <a:lvl9pPr marL="809980" indent="-134997">
              <a:lnSpc>
                <a:spcPct val="90000"/>
              </a:lnSpc>
              <a:spcBef>
                <a:spcPts val="0"/>
              </a:spcBef>
              <a:spcAft>
                <a:spcPts val="0"/>
              </a:spcAft>
              <a:buClr>
                <a:schemeClr val="tx1"/>
              </a:buClr>
              <a:buSzPct val="96000"/>
              <a:buFont typeface="Calibri" panose="020F0502020204030204" pitchFamily="34" charset="0"/>
              <a:buChar char="•"/>
              <a:defRPr sz="1350">
                <a:solidFill>
                  <a:schemeClr val="tx1"/>
                </a:solidFill>
              </a:defRPr>
            </a:lvl9pPr>
          </a:lstStyle>
          <a:p>
            <a:pPr lvl="0"/>
            <a:r>
              <a:rPr lang="en-US" noProof="0" dirty="0"/>
              <a:t>Click to add heading</a:t>
            </a:r>
          </a:p>
          <a:p>
            <a:pPr lvl="1"/>
            <a:r>
              <a:rPr lang="en-US" noProof="0" dirty="0"/>
              <a:t>Sub-heading</a:t>
            </a:r>
          </a:p>
          <a:p>
            <a:pPr lvl="2"/>
            <a:r>
              <a:rPr lang="en-US" noProof="0" dirty="0"/>
              <a:t>Body text</a:t>
            </a:r>
          </a:p>
          <a:p>
            <a:pPr lvl="3"/>
            <a:r>
              <a:rPr lang="en-US" noProof="0" dirty="0"/>
              <a:t>Bullet level 1</a:t>
            </a:r>
          </a:p>
          <a:p>
            <a:pPr lvl="4"/>
            <a:r>
              <a:rPr lang="en-US" noProof="0" dirty="0"/>
              <a:t>Bullet level 2</a:t>
            </a:r>
          </a:p>
          <a:p>
            <a:pPr lvl="5"/>
            <a:r>
              <a:rPr lang="en-US" noProof="0" dirty="0"/>
              <a:t>Bullet level 3</a:t>
            </a:r>
          </a:p>
          <a:p>
            <a:pPr lvl="6"/>
            <a:r>
              <a:rPr lang="en-US" noProof="0" dirty="0"/>
              <a:t>Bullet level 4</a:t>
            </a:r>
          </a:p>
          <a:p>
            <a:pPr lvl="7"/>
            <a:r>
              <a:rPr lang="en-US" noProof="0" dirty="0"/>
              <a:t>Bullet level 5</a:t>
            </a:r>
          </a:p>
          <a:p>
            <a:pPr lvl="8"/>
            <a:r>
              <a:rPr lang="en-US" noProof="0" dirty="0"/>
              <a:t>Bullet level 6</a:t>
            </a:r>
          </a:p>
        </p:txBody>
      </p:sp>
      <p:sp>
        <p:nvSpPr>
          <p:cNvPr id="31" name="Rectangle 106">
            <a:extLst>
              <a:ext uri="{FF2B5EF4-FFF2-40B4-BE49-F238E27FC236}">
                <a16:creationId xmlns:a16="http://schemas.microsoft.com/office/drawing/2014/main" id="{730C924B-F91D-43CC-A0C8-A160AAD5E487}"/>
              </a:ext>
            </a:extLst>
          </p:cNvPr>
          <p:cNvSpPr>
            <a:spLocks noChangeArrowheads="1"/>
          </p:cNvSpPr>
          <p:nvPr userDrawn="1"/>
        </p:nvSpPr>
        <p:spPr bwMode="gray">
          <a:xfrm>
            <a:off x="9244940" y="1"/>
            <a:ext cx="2329217" cy="1499627"/>
          </a:xfrm>
          <a:prstGeom prst="rect">
            <a:avLst/>
          </a:prstGeom>
          <a:solidFill>
            <a:schemeClr val="bg1">
              <a:lumMod val="95000"/>
            </a:schemeClr>
          </a:solidFill>
          <a:ln>
            <a:noFill/>
          </a:ln>
          <a:effectLst/>
        </p:spPr>
        <p:txBody>
          <a:bodyPr wrap="square" lIns="108000" tIns="108000" rIns="108000" bIns="135000" anchor="t">
            <a:spAutoFit/>
          </a:bodyPr>
          <a:lstStyle/>
          <a:p>
            <a:pPr marL="0" marR="0" lvl="0" indent="0" algn="l" defTabSz="685783" rtl="0" eaLnBrk="1" fontAlgn="auto" latinLnBrk="0" hangingPunct="1">
              <a:lnSpc>
                <a:spcPct val="95000"/>
              </a:lnSpc>
              <a:spcBef>
                <a:spcPts val="450"/>
              </a:spcBef>
              <a:spcAft>
                <a:spcPts val="0"/>
              </a:spcAft>
              <a:buClrTx/>
              <a:buSzTx/>
              <a:buFontTx/>
              <a:buNone/>
              <a:tabLst>
                <a:tab pos="856039" algn="l"/>
              </a:tabLst>
              <a:defRPr/>
            </a:pPr>
            <a:r>
              <a:rPr kumimoji="0" lang="nl-NL" altLang="en-US" sz="825" b="1" i="0" u="none" strike="noStrike" kern="1200" cap="none" spc="-20" normalizeH="0" baseline="0" noProof="0" dirty="0" err="1">
                <a:ln>
                  <a:noFill/>
                </a:ln>
                <a:solidFill>
                  <a:schemeClr val="tx1"/>
                </a:solidFill>
                <a:effectLst/>
                <a:uLnTx/>
                <a:uFillTx/>
                <a:latin typeface="Open Sans"/>
                <a:ea typeface="+mn-ea"/>
                <a:cs typeface="+mn-cs"/>
              </a:rPr>
              <a:t>Add</a:t>
            </a:r>
            <a:r>
              <a:rPr kumimoji="0" lang="nl-NL" altLang="en-US" sz="825" b="1" i="0" u="none" strike="noStrike" kern="1200" cap="none" spc="-20" normalizeH="0" baseline="0" noProof="0" dirty="0">
                <a:ln>
                  <a:noFill/>
                </a:ln>
                <a:solidFill>
                  <a:schemeClr val="tx1"/>
                </a:solidFill>
                <a:effectLst/>
                <a:uLnTx/>
                <a:uFillTx/>
                <a:latin typeface="Open Sans"/>
                <a:ea typeface="+mn-ea"/>
                <a:cs typeface="+mn-cs"/>
              </a:rPr>
              <a:t> a </a:t>
            </a:r>
            <a:r>
              <a:rPr kumimoji="0" lang="nl-NL" altLang="en-US" sz="825" b="1" i="0" u="none" strike="noStrike" kern="1200" cap="none" spc="-20" normalizeH="0" baseline="0" noProof="0" dirty="0" err="1">
                <a:ln>
                  <a:noFill/>
                </a:ln>
                <a:solidFill>
                  <a:schemeClr val="tx1"/>
                </a:solidFill>
                <a:effectLst/>
                <a:uLnTx/>
                <a:uFillTx/>
                <a:latin typeface="Open Sans"/>
                <a:ea typeface="+mn-ea"/>
                <a:cs typeface="+mn-cs"/>
              </a:rPr>
              <a:t>table</a:t>
            </a:r>
            <a:endParaRPr kumimoji="0" lang="nl-NL" altLang="en-US" sz="825" b="1" i="0" u="none" strike="noStrike" kern="1200" cap="none" spc="-20" normalizeH="0" baseline="0" noProof="0" dirty="0">
              <a:ln>
                <a:noFill/>
              </a:ln>
              <a:solidFill>
                <a:schemeClr val="tx1"/>
              </a:solidFill>
              <a:effectLst/>
              <a:uLnTx/>
              <a:uFillTx/>
              <a:latin typeface="Open Sans"/>
              <a:ea typeface="+mn-ea"/>
              <a:cs typeface="+mn-cs"/>
            </a:endParaRPr>
          </a:p>
          <a:p>
            <a:pPr marL="107997" marR="0" lvl="0" indent="-107997" algn="l" defTabSz="685783" rtl="0" eaLnBrk="1" fontAlgn="auto" latinLnBrk="0" hangingPunct="1">
              <a:lnSpc>
                <a:spcPct val="95000"/>
              </a:lnSpc>
              <a:spcBef>
                <a:spcPts val="450"/>
              </a:spcBef>
              <a:spcAft>
                <a:spcPts val="0"/>
              </a:spcAft>
              <a:buClrTx/>
              <a:buSzTx/>
              <a:buFont typeface="+mj-lt"/>
              <a:buAutoNum type="arabicPeriod"/>
              <a:tabLst>
                <a:tab pos="856039" algn="l"/>
              </a:tabLst>
              <a:defRPr/>
            </a:pPr>
            <a:r>
              <a:rPr kumimoji="0" lang="en-US" altLang="en-US" sz="750" b="0" i="0" u="none" strike="noStrike" kern="1200" cap="none" spc="-20" normalizeH="0" baseline="0" noProof="0" dirty="0">
                <a:ln>
                  <a:noFill/>
                </a:ln>
                <a:solidFill>
                  <a:schemeClr val="tx1"/>
                </a:solidFill>
                <a:effectLst/>
                <a:uLnTx/>
                <a:uFillTx/>
                <a:latin typeface="Open Sans"/>
                <a:ea typeface="+mn-ea"/>
                <a:cs typeface="+mn-cs"/>
              </a:rPr>
              <a:t>Click on the icon in the middle of the table area</a:t>
            </a:r>
          </a:p>
          <a:p>
            <a:pPr marL="107997" marR="0" lvl="0" indent="-107997" algn="l" defTabSz="685783" rtl="0" eaLnBrk="1" fontAlgn="auto" latinLnBrk="0" hangingPunct="1">
              <a:lnSpc>
                <a:spcPct val="95000"/>
              </a:lnSpc>
              <a:spcBef>
                <a:spcPts val="450"/>
              </a:spcBef>
              <a:spcAft>
                <a:spcPts val="0"/>
              </a:spcAft>
              <a:buClrTx/>
              <a:buSzTx/>
              <a:buFont typeface="+mj-lt"/>
              <a:buAutoNum type="arabicPeriod"/>
              <a:tabLst>
                <a:tab pos="856039" algn="l"/>
              </a:tabLst>
              <a:defRPr/>
            </a:pPr>
            <a:r>
              <a:rPr kumimoji="0" lang="en-US" altLang="en-US" sz="750" b="0" i="0" u="none" strike="noStrike" kern="1200" cap="none" spc="-20" normalizeH="0" baseline="0" noProof="0" dirty="0">
                <a:ln>
                  <a:noFill/>
                </a:ln>
                <a:solidFill>
                  <a:schemeClr val="tx1"/>
                </a:solidFill>
                <a:effectLst/>
                <a:uLnTx/>
                <a:uFillTx/>
                <a:latin typeface="Open Sans"/>
                <a:ea typeface="+mn-ea"/>
                <a:cs typeface="+mn-cs"/>
              </a:rPr>
              <a:t>Choose how many columns and rows the table you want to insert should have</a:t>
            </a:r>
          </a:p>
          <a:p>
            <a:pPr marL="107997" marR="0" lvl="0" indent="-107997" algn="l" defTabSz="685783" rtl="0" eaLnBrk="1" fontAlgn="auto" latinLnBrk="0" hangingPunct="1">
              <a:lnSpc>
                <a:spcPct val="95000"/>
              </a:lnSpc>
              <a:spcBef>
                <a:spcPts val="450"/>
              </a:spcBef>
              <a:spcAft>
                <a:spcPts val="0"/>
              </a:spcAft>
              <a:buClrTx/>
              <a:buSzTx/>
              <a:buFont typeface="+mj-lt"/>
              <a:buAutoNum type="arabicPeriod"/>
              <a:tabLst>
                <a:tab pos="856039" algn="l"/>
              </a:tabLst>
              <a:defRPr/>
            </a:pPr>
            <a:r>
              <a:rPr kumimoji="0" lang="en-US" altLang="en-US" sz="750" b="0" i="0" u="none" strike="noStrike" kern="1200" cap="none" spc="-20" normalizeH="0" baseline="0" noProof="0" dirty="0">
                <a:ln>
                  <a:noFill/>
                </a:ln>
                <a:solidFill>
                  <a:schemeClr val="tx1"/>
                </a:solidFill>
                <a:effectLst/>
                <a:uLnTx/>
                <a:uFillTx/>
                <a:latin typeface="Open Sans"/>
                <a:ea typeface="+mn-ea"/>
                <a:cs typeface="+mn-cs"/>
              </a:rPr>
              <a:t>Click ‘OK’ and the table will be inserted which can be filled</a:t>
            </a:r>
          </a:p>
          <a:p>
            <a:pPr marL="107997" marR="0" lvl="0" indent="-107997" algn="l" defTabSz="685783" rtl="0" eaLnBrk="1" fontAlgn="auto" latinLnBrk="0" hangingPunct="1">
              <a:lnSpc>
                <a:spcPct val="95000"/>
              </a:lnSpc>
              <a:spcBef>
                <a:spcPts val="450"/>
              </a:spcBef>
              <a:spcAft>
                <a:spcPts val="0"/>
              </a:spcAft>
              <a:buClrTx/>
              <a:buSzTx/>
              <a:buFont typeface="+mj-lt"/>
              <a:buAutoNum type="arabicPeriod"/>
              <a:tabLst>
                <a:tab pos="856039" algn="l"/>
              </a:tabLst>
              <a:defRPr/>
            </a:pPr>
            <a:r>
              <a:rPr kumimoji="0" lang="en-US" altLang="en-US" sz="750" b="0" i="0" u="none" strike="noStrike" kern="1200" cap="none" spc="-20" normalizeH="0" baseline="0" noProof="0" dirty="0">
                <a:ln>
                  <a:noFill/>
                </a:ln>
                <a:solidFill>
                  <a:schemeClr val="tx1"/>
                </a:solidFill>
                <a:effectLst/>
                <a:uLnTx/>
                <a:uFillTx/>
                <a:latin typeface="Open Sans"/>
                <a:ea typeface="+mn-ea"/>
                <a:cs typeface="+mn-cs"/>
              </a:rPr>
              <a:t>Then select all the text in the table, adjust the font size to 14pt and color the black text to dark blue</a:t>
            </a:r>
          </a:p>
        </p:txBody>
      </p:sp>
      <p:sp>
        <p:nvSpPr>
          <p:cNvPr id="3" name="Slide Number Placeholder 2">
            <a:extLst>
              <a:ext uri="{FF2B5EF4-FFF2-40B4-BE49-F238E27FC236}">
                <a16:creationId xmlns:a16="http://schemas.microsoft.com/office/drawing/2014/main" id="{DF3716CF-D9F7-4E85-A572-A8A5E9841A07}"/>
              </a:ext>
            </a:extLst>
          </p:cNvPr>
          <p:cNvSpPr>
            <a:spLocks noGrp="1"/>
          </p:cNvSpPr>
          <p:nvPr>
            <p:ph type="sldNum" sz="quarter" idx="13"/>
          </p:nvPr>
        </p:nvSpPr>
        <p:spPr/>
        <p:txBody>
          <a:bodyPr/>
          <a:lstStyle/>
          <a:p>
            <a:fld id="{5A195573-6125-40C3-AA0C-3AC6CFB9F86B}" type="slidenum">
              <a:rPr lang="en-US" smtClean="0"/>
              <a:pPr/>
              <a:t>‹#›</a:t>
            </a:fld>
            <a:endParaRPr lang="en-US" dirty="0"/>
          </a:p>
        </p:txBody>
      </p:sp>
      <p:sp>
        <p:nvSpPr>
          <p:cNvPr id="20" name="Rectangle 106">
            <a:extLst>
              <a:ext uri="{FF2B5EF4-FFF2-40B4-BE49-F238E27FC236}">
                <a16:creationId xmlns:a16="http://schemas.microsoft.com/office/drawing/2014/main" id="{287B4CD8-CB75-4476-A112-B23A73074B69}"/>
              </a:ext>
            </a:extLst>
          </p:cNvPr>
          <p:cNvSpPr>
            <a:spLocks noChangeArrowheads="1"/>
          </p:cNvSpPr>
          <p:nvPr userDrawn="1"/>
        </p:nvSpPr>
        <p:spPr bwMode="gray">
          <a:xfrm>
            <a:off x="9244940" y="2942671"/>
            <a:ext cx="2329217" cy="1042451"/>
          </a:xfrm>
          <a:prstGeom prst="rect">
            <a:avLst/>
          </a:prstGeom>
          <a:solidFill>
            <a:schemeClr val="bg1">
              <a:lumMod val="95000"/>
            </a:schemeClr>
          </a:solidFill>
          <a:ln>
            <a:noFill/>
          </a:ln>
          <a:effectLst/>
        </p:spPr>
        <p:txBody>
          <a:bodyPr wrap="square" lIns="108000" tIns="108000" rIns="108000" bIns="135000" anchor="t">
            <a:spAutoFit/>
          </a:bodyPr>
          <a:lstStyle/>
          <a:p>
            <a:pPr marL="0" marR="0" lvl="0" indent="0" algn="l" defTabSz="685783" rtl="0" eaLnBrk="1" fontAlgn="auto" latinLnBrk="0" hangingPunct="1">
              <a:lnSpc>
                <a:spcPct val="95000"/>
              </a:lnSpc>
              <a:spcBef>
                <a:spcPts val="450"/>
              </a:spcBef>
              <a:spcAft>
                <a:spcPts val="0"/>
              </a:spcAft>
              <a:buClrTx/>
              <a:buSzTx/>
              <a:buFontTx/>
              <a:buNone/>
              <a:tabLst>
                <a:tab pos="856039" algn="l"/>
              </a:tabLst>
              <a:defRPr/>
            </a:pPr>
            <a:r>
              <a:rPr kumimoji="0" lang="en-US" altLang="en-US" sz="825" b="1" i="0" u="none" strike="noStrike" kern="1200" cap="none" spc="-20" normalizeH="0" baseline="0" noProof="0" dirty="0">
                <a:ln>
                  <a:noFill/>
                </a:ln>
                <a:solidFill>
                  <a:schemeClr val="tx1"/>
                </a:solidFill>
                <a:effectLst/>
                <a:uLnTx/>
                <a:uFillTx/>
                <a:latin typeface="Open Sans"/>
                <a:ea typeface="+mn-ea"/>
                <a:cs typeface="+mn-cs"/>
              </a:rPr>
              <a:t>Add vertical lines to a table</a:t>
            </a:r>
          </a:p>
          <a:p>
            <a:pPr marL="107997" marR="0" lvl="0" indent="-107997" algn="l" defTabSz="685783" rtl="0" eaLnBrk="1" fontAlgn="auto" latinLnBrk="0" hangingPunct="1">
              <a:lnSpc>
                <a:spcPct val="95000"/>
              </a:lnSpc>
              <a:spcBef>
                <a:spcPts val="450"/>
              </a:spcBef>
              <a:spcAft>
                <a:spcPts val="0"/>
              </a:spcAft>
              <a:buClrTx/>
              <a:buSzTx/>
              <a:buFont typeface="+mj-lt"/>
              <a:buAutoNum type="arabicPeriod"/>
              <a:tabLst>
                <a:tab pos="856039" algn="l"/>
              </a:tabLst>
              <a:defRPr/>
            </a:pPr>
            <a:r>
              <a:rPr kumimoji="0" lang="en-US" altLang="en-US" sz="750" b="0" i="0" u="none" strike="noStrike" kern="1200" cap="none" spc="-20" normalizeH="0" baseline="0" noProof="0" dirty="0">
                <a:ln>
                  <a:noFill/>
                </a:ln>
                <a:solidFill>
                  <a:schemeClr val="tx1"/>
                </a:solidFill>
                <a:effectLst/>
                <a:uLnTx/>
                <a:uFillTx/>
                <a:latin typeface="Open Sans"/>
                <a:ea typeface="+mn-ea"/>
                <a:cs typeface="+mn-cs"/>
              </a:rPr>
              <a:t>Insert a table. The table is inserted without vertical lines</a:t>
            </a:r>
          </a:p>
          <a:p>
            <a:pPr marL="107997" marR="0" lvl="0" indent="-107997" algn="l" defTabSz="685783" rtl="0" eaLnBrk="1" fontAlgn="auto" latinLnBrk="0" hangingPunct="1">
              <a:lnSpc>
                <a:spcPct val="95000"/>
              </a:lnSpc>
              <a:spcBef>
                <a:spcPts val="450"/>
              </a:spcBef>
              <a:spcAft>
                <a:spcPts val="0"/>
              </a:spcAft>
              <a:buClrTx/>
              <a:buSzTx/>
              <a:buFont typeface="+mj-lt"/>
              <a:buAutoNum type="arabicPeriod"/>
              <a:tabLst>
                <a:tab pos="856039" algn="l"/>
              </a:tabLst>
              <a:defRPr/>
            </a:pPr>
            <a:r>
              <a:rPr kumimoji="0" lang="en-US" altLang="en-US" sz="750" b="0" i="0" u="none" strike="noStrike" kern="1200" cap="none" spc="-20" normalizeH="0" baseline="0" noProof="0" dirty="0">
                <a:ln>
                  <a:noFill/>
                </a:ln>
                <a:solidFill>
                  <a:schemeClr val="tx1"/>
                </a:solidFill>
                <a:effectLst/>
                <a:uLnTx/>
                <a:uFillTx/>
                <a:latin typeface="Open Sans"/>
                <a:ea typeface="+mn-ea"/>
                <a:cs typeface="+mn-cs"/>
              </a:rPr>
              <a:t>To add the vertical lines; Click in the 'Table Style Options' menu, choose the 'Banded Columns' function and the vertical lines will appear</a:t>
            </a:r>
          </a:p>
        </p:txBody>
      </p:sp>
      <p:grpSp>
        <p:nvGrpSpPr>
          <p:cNvPr id="15" name="Groep 2">
            <a:extLst>
              <a:ext uri="{FF2B5EF4-FFF2-40B4-BE49-F238E27FC236}">
                <a16:creationId xmlns:a16="http://schemas.microsoft.com/office/drawing/2014/main" id="{5B804726-4EFF-42C9-A905-5F565BFA625F}"/>
              </a:ext>
            </a:extLst>
          </p:cNvPr>
          <p:cNvGrpSpPr/>
          <p:nvPr userDrawn="1"/>
        </p:nvGrpSpPr>
        <p:grpSpPr>
          <a:xfrm>
            <a:off x="-2430152" y="0"/>
            <a:ext cx="2329217" cy="3010976"/>
            <a:chOff x="-2463800" y="0"/>
            <a:chExt cx="2329217" cy="3010976"/>
          </a:xfrm>
        </p:grpSpPr>
        <p:sp>
          <p:nvSpPr>
            <p:cNvPr id="16" name="Rectangle 106">
              <a:extLst>
                <a:ext uri="{FF2B5EF4-FFF2-40B4-BE49-F238E27FC236}">
                  <a16:creationId xmlns:a16="http://schemas.microsoft.com/office/drawing/2014/main" id="{B300A6A8-075A-4FD8-A55A-BCCC2FC29898}"/>
                </a:ext>
              </a:extLst>
            </p:cNvPr>
            <p:cNvSpPr>
              <a:spLocks noChangeArrowheads="1"/>
            </p:cNvSpPr>
            <p:nvPr userDrawn="1"/>
          </p:nvSpPr>
          <p:spPr bwMode="gray">
            <a:xfrm>
              <a:off x="-2463800" y="0"/>
              <a:ext cx="2329217" cy="3010976"/>
            </a:xfrm>
            <a:prstGeom prst="rect">
              <a:avLst/>
            </a:prstGeom>
            <a:solidFill>
              <a:schemeClr val="bg1">
                <a:lumMod val="95000"/>
              </a:schemeClr>
            </a:solidFill>
            <a:ln>
              <a:noFill/>
            </a:ln>
            <a:effectLst/>
          </p:spPr>
          <p:txBody>
            <a:bodyPr wrap="square" lIns="144000" tIns="144000" rIns="144000" bIns="180000" anchor="t">
              <a:spAutoFit/>
            </a:bodyPr>
            <a:lstStyle/>
            <a:p>
              <a:pPr marL="0" indent="0">
                <a:lnSpc>
                  <a:spcPct val="95000"/>
                </a:lnSpc>
                <a:spcBef>
                  <a:spcPts val="600"/>
                </a:spcBef>
                <a:tabLst>
                  <a:tab pos="1141413" algn="l"/>
                </a:tabLst>
              </a:pPr>
              <a:r>
                <a:rPr lang="en-US" altLang="en-US" sz="1100" b="1" spc="-10" baseline="0" noProof="0" dirty="0">
                  <a:solidFill>
                    <a:schemeClr val="tx1"/>
                  </a:solidFill>
                  <a:latin typeface="+mn-lt"/>
                </a:rPr>
                <a:t>Create heading, </a:t>
              </a:r>
              <a:br>
                <a:rPr lang="en-US" altLang="en-US" sz="1100" b="1" spc="-10" baseline="0" noProof="0" dirty="0">
                  <a:solidFill>
                    <a:schemeClr val="tx1"/>
                  </a:solidFill>
                  <a:latin typeface="+mn-lt"/>
                </a:rPr>
              </a:br>
              <a:r>
                <a:rPr lang="en-US" altLang="en-US" sz="1100" b="1" spc="-10" baseline="0" noProof="0" dirty="0">
                  <a:solidFill>
                    <a:schemeClr val="tx1"/>
                  </a:solidFill>
                  <a:latin typeface="+mn-lt"/>
                </a:rPr>
                <a:t>sub-heading or bullets</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lang="en-US" altLang="en-US" sz="1000" spc="-10" baseline="0" noProof="0" dirty="0">
                  <a:solidFill>
                    <a:schemeClr val="tx1"/>
                  </a:solidFill>
                  <a:latin typeface="+mn-lt"/>
                </a:rPr>
                <a:t>Via ‘</a:t>
              </a:r>
              <a:r>
                <a:rPr kumimoji="0" lang="en-US" altLang="en-US" sz="1000" b="0" i="0" u="none" strike="noStrike" kern="1200" cap="none" spc="-10" normalizeH="0" baseline="0" noProof="0" dirty="0">
                  <a:ln>
                    <a:noFill/>
                  </a:ln>
                  <a:solidFill>
                    <a:schemeClr val="tx1"/>
                  </a:solidFill>
                  <a:effectLst/>
                  <a:uLnTx/>
                  <a:uFillTx/>
                  <a:latin typeface="Open Sans"/>
                  <a:ea typeface="+mn-ea"/>
                  <a:cs typeface="+mn-cs"/>
                </a:rPr>
                <a:t>Home’ &gt; ‘Paragraph’ you can turn the text into a heading, sub-heading or bullets in the correct corporate identity </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en-US"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en-US"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en-US"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en-US" altLang="en-US" sz="1000" b="0" i="0" u="none" strike="noStrike" kern="1200" cap="none" spc="-10" normalizeH="0" baseline="0" noProof="0" dirty="0">
                  <a:ln>
                    <a:noFill/>
                  </a:ln>
                  <a:solidFill>
                    <a:schemeClr val="tx1"/>
                  </a:solidFill>
                  <a:effectLst/>
                  <a:uLnTx/>
                  <a:uFillTx/>
                  <a:latin typeface="Open Sans"/>
                  <a:ea typeface="+mn-ea"/>
                  <a:cs typeface="+mn-cs"/>
                </a:rPr>
                <a:t>Stand in front of the text you want to change</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en-US" altLang="en-US" sz="1000" b="0" i="0" u="none" strike="noStrike" kern="1200" cap="none" spc="-10" normalizeH="0" baseline="0" noProof="0" dirty="0">
                  <a:ln>
                    <a:noFill/>
                  </a:ln>
                  <a:solidFill>
                    <a:schemeClr val="tx1"/>
                  </a:solidFill>
                  <a:effectLst/>
                  <a:uLnTx/>
                  <a:uFillTx/>
                  <a:latin typeface="Open Sans"/>
                  <a:ea typeface="+mn-ea"/>
                  <a:cs typeface="+mn-cs"/>
                </a:rPr>
                <a:t>With the arrow to the left, you decrease the level. With the arrow to the right, you increase the level</a:t>
              </a:r>
              <a:endParaRPr lang="en-US" altLang="en-US" sz="1000" spc="-10" baseline="0" noProof="0" dirty="0">
                <a:solidFill>
                  <a:schemeClr val="tx1"/>
                </a:solidFill>
                <a:latin typeface="+mn-lt"/>
              </a:endParaRPr>
            </a:p>
          </p:txBody>
        </p:sp>
        <p:grpSp>
          <p:nvGrpSpPr>
            <p:cNvPr id="17" name="Group 22">
              <a:extLst>
                <a:ext uri="{FF2B5EF4-FFF2-40B4-BE49-F238E27FC236}">
                  <a16:creationId xmlns:a16="http://schemas.microsoft.com/office/drawing/2014/main" id="{B15250D3-53B7-4D2A-AABB-7CD2891A32F6}"/>
                </a:ext>
              </a:extLst>
            </p:cNvPr>
            <p:cNvGrpSpPr/>
            <p:nvPr userDrawn="1"/>
          </p:nvGrpSpPr>
          <p:grpSpPr>
            <a:xfrm>
              <a:off x="-2318863" y="1220181"/>
              <a:ext cx="2044800" cy="534731"/>
              <a:chOff x="-2108199" y="3526309"/>
              <a:chExt cx="2314576" cy="605280"/>
            </a:xfrm>
          </p:grpSpPr>
          <p:grpSp>
            <p:nvGrpSpPr>
              <p:cNvPr id="18" name="Group 9">
                <a:extLst>
                  <a:ext uri="{FF2B5EF4-FFF2-40B4-BE49-F238E27FC236}">
                    <a16:creationId xmlns:a16="http://schemas.microsoft.com/office/drawing/2014/main" id="{CA3B18D0-59CA-4C22-BF9F-BB6501F9D285}"/>
                  </a:ext>
                </a:extLst>
              </p:cNvPr>
              <p:cNvGrpSpPr/>
              <p:nvPr userDrawn="1"/>
            </p:nvGrpSpPr>
            <p:grpSpPr>
              <a:xfrm>
                <a:off x="-2108199" y="3526309"/>
                <a:ext cx="2314576" cy="605280"/>
                <a:chOff x="-1062434" y="2872274"/>
                <a:chExt cx="2314576" cy="605280"/>
              </a:xfrm>
            </p:grpSpPr>
            <p:pic>
              <p:nvPicPr>
                <p:cNvPr id="21" name="Picture 5">
                  <a:extLst>
                    <a:ext uri="{FF2B5EF4-FFF2-40B4-BE49-F238E27FC236}">
                      <a16:creationId xmlns:a16="http://schemas.microsoft.com/office/drawing/2014/main" id="{8941561A-9D11-4114-99F5-E42858EE99D9}"/>
                    </a:ext>
                  </a:extLst>
                </p:cNvPr>
                <p:cNvPicPr>
                  <a:picLocks noChangeAspect="1"/>
                </p:cNvPicPr>
                <p:nvPr userDrawn="1"/>
              </p:nvPicPr>
              <p:blipFill rotWithShape="1">
                <a:blip r:embed="rId2"/>
                <a:srcRect l="29631" t="6122" r="51385" b="84783"/>
                <a:stretch/>
              </p:blipFill>
              <p:spPr>
                <a:xfrm>
                  <a:off x="-1062434" y="2872274"/>
                  <a:ext cx="2314576" cy="605280"/>
                </a:xfrm>
                <a:prstGeom prst="rect">
                  <a:avLst/>
                </a:prstGeom>
                <a:noFill/>
                <a:ln>
                  <a:noFill/>
                </a:ln>
                <a:effectLst>
                  <a:outerShdw blurRad="63500" sx="102000" sy="102000" algn="ctr" rotWithShape="0">
                    <a:prstClr val="black">
                      <a:alpha val="40000"/>
                    </a:prstClr>
                  </a:outerShdw>
                </a:effectLst>
              </p:spPr>
            </p:pic>
            <p:sp>
              <p:nvSpPr>
                <p:cNvPr id="22" name="Rectangle 21">
                  <a:extLst>
                    <a:ext uri="{FF2B5EF4-FFF2-40B4-BE49-F238E27FC236}">
                      <a16:creationId xmlns:a16="http://schemas.microsoft.com/office/drawing/2014/main" id="{7C1068CA-6B1A-44B0-ADB5-C5DA61BD97B9}"/>
                    </a:ext>
                  </a:extLst>
                </p:cNvPr>
                <p:cNvSpPr/>
                <p:nvPr userDrawn="1"/>
              </p:nvSpPr>
              <p:spPr bwMode="gray">
                <a:xfrm>
                  <a:off x="-518929" y="2945301"/>
                  <a:ext cx="305212" cy="140494"/>
                </a:xfrm>
                <a:prstGeom prst="rect">
                  <a:avLst/>
                </a:prstGeom>
                <a:solidFill>
                  <a:srgbClr val="92D050">
                    <a:alpha val="30000"/>
                  </a:srgbClr>
                </a:solidFill>
                <a:ln w="63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endParaRPr lang="nl-NL" dirty="0" err="1">
                    <a:solidFill>
                      <a:schemeClr val="tx1"/>
                    </a:solidFill>
                  </a:endParaRPr>
                </a:p>
              </p:txBody>
            </p:sp>
          </p:grpSp>
          <p:sp>
            <p:nvSpPr>
              <p:cNvPr id="19" name="Graphic 19" descr="Close with solid fill">
                <a:extLst>
                  <a:ext uri="{FF2B5EF4-FFF2-40B4-BE49-F238E27FC236}">
                    <a16:creationId xmlns:a16="http://schemas.microsoft.com/office/drawing/2014/main" id="{EDE5AE81-6184-4630-BC97-798D20102F8B}"/>
                  </a:ext>
                </a:extLst>
              </p:cNvPr>
              <p:cNvSpPr/>
              <p:nvPr userDrawn="1"/>
            </p:nvSpPr>
            <p:spPr>
              <a:xfrm>
                <a:off x="-2079108" y="3599429"/>
                <a:ext cx="140400" cy="140401"/>
              </a:xfrm>
              <a:custGeom>
                <a:avLst/>
                <a:gdLst>
                  <a:gd name="connsiteX0" fmla="*/ 674370 w 674370"/>
                  <a:gd name="connsiteY0" fmla="*/ 80963 h 674370"/>
                  <a:gd name="connsiteX1" fmla="*/ 593408 w 674370"/>
                  <a:gd name="connsiteY1" fmla="*/ 0 h 674370"/>
                  <a:gd name="connsiteX2" fmla="*/ 337185 w 674370"/>
                  <a:gd name="connsiteY2" fmla="*/ 256223 h 674370"/>
                  <a:gd name="connsiteX3" fmla="*/ 80963 w 674370"/>
                  <a:gd name="connsiteY3" fmla="*/ 0 h 674370"/>
                  <a:gd name="connsiteX4" fmla="*/ 0 w 674370"/>
                  <a:gd name="connsiteY4" fmla="*/ 80963 h 674370"/>
                  <a:gd name="connsiteX5" fmla="*/ 256223 w 674370"/>
                  <a:gd name="connsiteY5" fmla="*/ 337185 h 674370"/>
                  <a:gd name="connsiteX6" fmla="*/ 0 w 674370"/>
                  <a:gd name="connsiteY6" fmla="*/ 593408 h 674370"/>
                  <a:gd name="connsiteX7" fmla="*/ 80963 w 674370"/>
                  <a:gd name="connsiteY7" fmla="*/ 674370 h 674370"/>
                  <a:gd name="connsiteX8" fmla="*/ 337185 w 674370"/>
                  <a:gd name="connsiteY8" fmla="*/ 418148 h 674370"/>
                  <a:gd name="connsiteX9" fmla="*/ 593408 w 674370"/>
                  <a:gd name="connsiteY9" fmla="*/ 674370 h 674370"/>
                  <a:gd name="connsiteX10" fmla="*/ 674370 w 674370"/>
                  <a:gd name="connsiteY10" fmla="*/ 593408 h 674370"/>
                  <a:gd name="connsiteX11" fmla="*/ 418148 w 674370"/>
                  <a:gd name="connsiteY11" fmla="*/ 337185 h 674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4370" h="674370">
                    <a:moveTo>
                      <a:pt x="674370" y="80963"/>
                    </a:moveTo>
                    <a:lnTo>
                      <a:pt x="593408" y="0"/>
                    </a:lnTo>
                    <a:lnTo>
                      <a:pt x="337185" y="256223"/>
                    </a:lnTo>
                    <a:lnTo>
                      <a:pt x="80963" y="0"/>
                    </a:lnTo>
                    <a:lnTo>
                      <a:pt x="0" y="80963"/>
                    </a:lnTo>
                    <a:lnTo>
                      <a:pt x="256223" y="337185"/>
                    </a:lnTo>
                    <a:lnTo>
                      <a:pt x="0" y="593408"/>
                    </a:lnTo>
                    <a:lnTo>
                      <a:pt x="80963" y="674370"/>
                    </a:lnTo>
                    <a:lnTo>
                      <a:pt x="337185" y="418148"/>
                    </a:lnTo>
                    <a:lnTo>
                      <a:pt x="593408" y="674370"/>
                    </a:lnTo>
                    <a:lnTo>
                      <a:pt x="674370" y="593408"/>
                    </a:lnTo>
                    <a:lnTo>
                      <a:pt x="418148" y="337185"/>
                    </a:lnTo>
                    <a:close/>
                  </a:path>
                </a:pathLst>
              </a:custGeom>
              <a:solidFill>
                <a:srgbClr val="FF0000">
                  <a:alpha val="30000"/>
                </a:srgbClr>
              </a:solidFill>
              <a:ln w="6350" cap="flat">
                <a:solidFill>
                  <a:srgbClr val="FF0000"/>
                </a:solidFill>
                <a:prstDash val="solid"/>
                <a:miter/>
              </a:ln>
            </p:spPr>
            <p:txBody>
              <a:bodyPr rtlCol="0" anchor="ctr"/>
              <a:lstStyle/>
              <a:p>
                <a:endParaRPr lang="nl-NL" dirty="0">
                  <a:solidFill>
                    <a:schemeClr val="tx1"/>
                  </a:solidFill>
                </a:endParaRPr>
              </a:p>
            </p:txBody>
          </p:sp>
        </p:grpSp>
      </p:grpSp>
    </p:spTree>
    <p:extLst>
      <p:ext uri="{BB962C8B-B14F-4D97-AF65-F5344CB8AC3E}">
        <p14:creationId xmlns:p14="http://schemas.microsoft.com/office/powerpoint/2010/main" val="23088450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eldia (2 regelige titel) met subtitel">
    <p:bg>
      <p:bgPr>
        <a:solidFill>
          <a:schemeClr val="bg1"/>
        </a:solidFill>
        <a:effectLst/>
      </p:bgPr>
    </p:bg>
    <p:spTree>
      <p:nvGrpSpPr>
        <p:cNvPr id="1" name=""/>
        <p:cNvGrpSpPr/>
        <p:nvPr/>
      </p:nvGrpSpPr>
      <p:grpSpPr>
        <a:xfrm>
          <a:off x="0" y="0"/>
          <a:ext cx="0" cy="0"/>
          <a:chOff x="0" y="0"/>
          <a:chExt cx="0" cy="0"/>
        </a:xfrm>
      </p:grpSpPr>
      <p:sp>
        <p:nvSpPr>
          <p:cNvPr id="43" name="Picture Placeholder 42">
            <a:extLst>
              <a:ext uri="{FF2B5EF4-FFF2-40B4-BE49-F238E27FC236}">
                <a16:creationId xmlns:a16="http://schemas.microsoft.com/office/drawing/2014/main" id="{F623528C-8666-4911-B6CE-06B12DD3032E}"/>
              </a:ext>
            </a:extLst>
          </p:cNvPr>
          <p:cNvSpPr>
            <a:spLocks noGrp="1"/>
          </p:cNvSpPr>
          <p:nvPr>
            <p:ph type="pic" sz="quarter" idx="15" hasCustomPrompt="1"/>
          </p:nvPr>
        </p:nvSpPr>
        <p:spPr>
          <a:xfrm>
            <a:off x="449789" y="0"/>
            <a:ext cx="8694210" cy="4705350"/>
          </a:xfrm>
          <a:custGeom>
            <a:avLst/>
            <a:gdLst>
              <a:gd name="connsiteX0" fmla="*/ 0 w 8694210"/>
              <a:gd name="connsiteY0" fmla="*/ 0 h 4705350"/>
              <a:gd name="connsiteX1" fmla="*/ 8694210 w 8694210"/>
              <a:gd name="connsiteY1" fmla="*/ 0 h 4705350"/>
              <a:gd name="connsiteX2" fmla="*/ 8694210 w 8694210"/>
              <a:gd name="connsiteY2" fmla="*/ 4368785 h 4705350"/>
              <a:gd name="connsiteX3" fmla="*/ 3620076 w 8694210"/>
              <a:gd name="connsiteY3" fmla="*/ 4368785 h 4705350"/>
              <a:gd name="connsiteX4" fmla="*/ 3315289 w 8694210"/>
              <a:gd name="connsiteY4" fmla="*/ 4673572 h 4705350"/>
              <a:gd name="connsiteX5" fmla="*/ 3315289 w 8694210"/>
              <a:gd name="connsiteY5" fmla="*/ 4705350 h 4705350"/>
              <a:gd name="connsiteX6" fmla="*/ 457180 w 8694210"/>
              <a:gd name="connsiteY6" fmla="*/ 4705350 h 4705350"/>
              <a:gd name="connsiteX7" fmla="*/ 0 w 8694210"/>
              <a:gd name="connsiteY7" fmla="*/ 4248170 h 4705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694210" h="4705350">
                <a:moveTo>
                  <a:pt x="0" y="0"/>
                </a:moveTo>
                <a:lnTo>
                  <a:pt x="8694210" y="0"/>
                </a:lnTo>
                <a:lnTo>
                  <a:pt x="8694210" y="4368785"/>
                </a:lnTo>
                <a:lnTo>
                  <a:pt x="3620076" y="4368785"/>
                </a:lnTo>
                <a:cubicBezTo>
                  <a:pt x="3451747" y="4368785"/>
                  <a:pt x="3315289" y="4505243"/>
                  <a:pt x="3315289" y="4673572"/>
                </a:cubicBezTo>
                <a:lnTo>
                  <a:pt x="3315289" y="4705350"/>
                </a:lnTo>
                <a:lnTo>
                  <a:pt x="457180" y="4705350"/>
                </a:lnTo>
                <a:cubicBezTo>
                  <a:pt x="204686" y="4705350"/>
                  <a:pt x="0" y="4500664"/>
                  <a:pt x="0" y="4248170"/>
                </a:cubicBezTo>
                <a:close/>
              </a:path>
            </a:pathLst>
          </a:custGeom>
          <a:solidFill>
            <a:srgbClr val="EAEAEA"/>
          </a:solidFill>
        </p:spPr>
        <p:txBody>
          <a:bodyPr wrap="square" tIns="0" anchor="ctr" anchorCtr="1">
            <a:noAutofit/>
          </a:bodyPr>
          <a:lstStyle>
            <a:lvl1pPr algn="l">
              <a:spcBef>
                <a:spcPts val="0"/>
              </a:spcBef>
              <a:defRPr sz="1200">
                <a:solidFill>
                  <a:schemeClr val="tx1"/>
                </a:solidFill>
              </a:defRPr>
            </a:lvl1pPr>
          </a:lstStyle>
          <a:p>
            <a:r>
              <a:rPr lang="en-US" noProof="0" dirty="0"/>
              <a:t>Click on icon  </a:t>
            </a:r>
            <a:br>
              <a:rPr lang="en-US" noProof="0" dirty="0"/>
            </a:br>
            <a:r>
              <a:rPr lang="en-US" noProof="0" dirty="0"/>
              <a:t>to add picture</a:t>
            </a:r>
          </a:p>
        </p:txBody>
      </p:sp>
      <p:sp>
        <p:nvSpPr>
          <p:cNvPr id="53" name="Rectangle 3">
            <a:extLst>
              <a:ext uri="{FF2B5EF4-FFF2-40B4-BE49-F238E27FC236}">
                <a16:creationId xmlns:a16="http://schemas.microsoft.com/office/drawing/2014/main" id="{2B10D285-94EA-4EB1-817D-9B5894023DFD}"/>
              </a:ext>
            </a:extLst>
          </p:cNvPr>
          <p:cNvSpPr/>
          <p:nvPr userDrawn="1"/>
        </p:nvSpPr>
        <p:spPr>
          <a:xfrm>
            <a:off x="-2574472" y="-2157046"/>
            <a:ext cx="14292944" cy="111720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dirty="0"/>
          </a:p>
        </p:txBody>
      </p:sp>
      <p:sp>
        <p:nvSpPr>
          <p:cNvPr id="2" name="Title 1">
            <a:extLst>
              <a:ext uri="{FF2B5EF4-FFF2-40B4-BE49-F238E27FC236}">
                <a16:creationId xmlns:a16="http://schemas.microsoft.com/office/drawing/2014/main" id="{11113889-AFCA-4093-B2D6-16B70FE8531E}"/>
              </a:ext>
            </a:extLst>
          </p:cNvPr>
          <p:cNvSpPr>
            <a:spLocks noGrp="1"/>
          </p:cNvSpPr>
          <p:nvPr>
            <p:ph type="title" hasCustomPrompt="1"/>
          </p:nvPr>
        </p:nvSpPr>
        <p:spPr>
          <a:xfrm>
            <a:off x="4064796" y="4705350"/>
            <a:ext cx="4454059" cy="707775"/>
          </a:xfrm>
        </p:spPr>
        <p:txBody>
          <a:bodyPr anchor="b" anchorCtr="0">
            <a:noAutofit/>
          </a:bodyPr>
          <a:lstStyle>
            <a:lvl1pPr>
              <a:lnSpc>
                <a:spcPct val="80000"/>
              </a:lnSpc>
              <a:defRPr sz="3000" spc="-45" baseline="0">
                <a:solidFill>
                  <a:schemeClr val="tx2"/>
                </a:solidFill>
              </a:defRPr>
            </a:lvl1pPr>
          </a:lstStyle>
          <a:p>
            <a:r>
              <a:rPr lang="en-US" noProof="0" dirty="0"/>
              <a:t>Click to add title</a:t>
            </a:r>
          </a:p>
        </p:txBody>
      </p:sp>
      <p:sp>
        <p:nvSpPr>
          <p:cNvPr id="11" name="Text Placeholder 10">
            <a:extLst>
              <a:ext uri="{FF2B5EF4-FFF2-40B4-BE49-F238E27FC236}">
                <a16:creationId xmlns:a16="http://schemas.microsoft.com/office/drawing/2014/main" id="{35139539-07AB-43B9-A8D2-9D0467DC1742}"/>
              </a:ext>
            </a:extLst>
          </p:cNvPr>
          <p:cNvSpPr>
            <a:spLocks noGrp="1"/>
          </p:cNvSpPr>
          <p:nvPr>
            <p:ph type="body" sz="quarter" idx="11" hasCustomPrompt="1"/>
          </p:nvPr>
        </p:nvSpPr>
        <p:spPr>
          <a:xfrm>
            <a:off x="4064795" y="6234258"/>
            <a:ext cx="4454059" cy="232858"/>
          </a:xfrm>
        </p:spPr>
        <p:txBody>
          <a:bodyPr>
            <a:noAutofit/>
          </a:bodyPr>
          <a:lstStyle>
            <a:lvl1pPr>
              <a:defRPr sz="1350"/>
            </a:lvl1pPr>
          </a:lstStyle>
          <a:p>
            <a:pPr lvl="0"/>
            <a:r>
              <a:rPr lang="en-US" noProof="0" dirty="0"/>
              <a:t>Click to add department and date</a:t>
            </a:r>
          </a:p>
        </p:txBody>
      </p:sp>
      <p:sp>
        <p:nvSpPr>
          <p:cNvPr id="31" name="Text Placeholder 25">
            <a:extLst>
              <a:ext uri="{FF2B5EF4-FFF2-40B4-BE49-F238E27FC236}">
                <a16:creationId xmlns:a16="http://schemas.microsoft.com/office/drawing/2014/main" id="{BBE7FF0D-A11C-478D-82C1-4EAA76F26FEC}"/>
              </a:ext>
            </a:extLst>
          </p:cNvPr>
          <p:cNvSpPr>
            <a:spLocks noGrp="1"/>
          </p:cNvSpPr>
          <p:nvPr>
            <p:ph type="body" sz="quarter" idx="13" hasCustomPrompt="1"/>
          </p:nvPr>
        </p:nvSpPr>
        <p:spPr>
          <a:xfrm>
            <a:off x="4064795" y="5706342"/>
            <a:ext cx="4453516" cy="413470"/>
          </a:xfrm>
        </p:spPr>
        <p:txBody>
          <a:bodyPr/>
          <a:lstStyle>
            <a:lvl1pPr>
              <a:lnSpc>
                <a:spcPct val="80000"/>
              </a:lnSpc>
              <a:defRPr sz="3000" spc="-45" baseline="0">
                <a:solidFill>
                  <a:schemeClr val="bg2"/>
                </a:solidFill>
              </a:defRPr>
            </a:lvl1pPr>
          </a:lstStyle>
          <a:p>
            <a:pPr lvl="0"/>
            <a:r>
              <a:rPr lang="en-US" noProof="0" dirty="0"/>
              <a:t>Click to add subtitle</a:t>
            </a:r>
          </a:p>
        </p:txBody>
      </p:sp>
      <p:sp>
        <p:nvSpPr>
          <p:cNvPr id="42" name="Rectangle 106">
            <a:extLst>
              <a:ext uri="{FF2B5EF4-FFF2-40B4-BE49-F238E27FC236}">
                <a16:creationId xmlns:a16="http://schemas.microsoft.com/office/drawing/2014/main" id="{D22C04FF-2BBD-4F2B-B882-F82899D4A1BD}"/>
              </a:ext>
            </a:extLst>
          </p:cNvPr>
          <p:cNvSpPr>
            <a:spLocks noChangeArrowheads="1"/>
          </p:cNvSpPr>
          <p:nvPr userDrawn="1"/>
        </p:nvSpPr>
        <p:spPr bwMode="gray">
          <a:xfrm>
            <a:off x="-2430152" y="4"/>
            <a:ext cx="2329217" cy="996925"/>
          </a:xfrm>
          <a:prstGeom prst="rect">
            <a:avLst/>
          </a:prstGeom>
          <a:solidFill>
            <a:schemeClr val="bg1">
              <a:lumMod val="95000"/>
            </a:schemeClr>
          </a:solidFill>
          <a:ln>
            <a:noFill/>
          </a:ln>
          <a:effectLst/>
        </p:spPr>
        <p:txBody>
          <a:bodyPr wrap="square" lIns="108000" tIns="108000" rIns="108000" bIns="135000" anchor="t">
            <a:spAutoFit/>
          </a:bodyPr>
          <a:lstStyle/>
          <a:p>
            <a:pPr marL="0" marR="0" lvl="0" indent="0" algn="l" defTabSz="685783" rtl="0" eaLnBrk="1" fontAlgn="auto" latinLnBrk="0" hangingPunct="1">
              <a:lnSpc>
                <a:spcPct val="95000"/>
              </a:lnSpc>
              <a:spcBef>
                <a:spcPts val="450"/>
              </a:spcBef>
              <a:spcAft>
                <a:spcPts val="0"/>
              </a:spcAft>
              <a:buClrTx/>
              <a:buSzTx/>
              <a:buFontTx/>
              <a:buNone/>
              <a:tabLst>
                <a:tab pos="856039" algn="l"/>
              </a:tabLst>
              <a:defRPr/>
            </a:pPr>
            <a:r>
              <a:rPr kumimoji="0" lang="nl-NL" altLang="en-US" sz="825" b="1" i="0" u="none" strike="noStrike" kern="1200" cap="none" spc="-8" normalizeH="0" baseline="0" noProof="0" dirty="0" err="1">
                <a:ln>
                  <a:noFill/>
                </a:ln>
                <a:solidFill>
                  <a:schemeClr val="tx1"/>
                </a:solidFill>
                <a:effectLst/>
                <a:uLnTx/>
                <a:uFillTx/>
                <a:latin typeface="Open Sans"/>
                <a:ea typeface="+mn-ea"/>
                <a:cs typeface="+mn-cs"/>
              </a:rPr>
              <a:t>Add</a:t>
            </a:r>
            <a:r>
              <a:rPr kumimoji="0" lang="nl-NL" altLang="en-US" sz="825" b="1" i="0" u="none" strike="noStrike" kern="1200" cap="none" spc="-8" normalizeH="0" baseline="0" noProof="0" dirty="0">
                <a:ln>
                  <a:noFill/>
                </a:ln>
                <a:solidFill>
                  <a:schemeClr val="tx1"/>
                </a:solidFill>
                <a:effectLst/>
                <a:uLnTx/>
                <a:uFillTx/>
                <a:latin typeface="Open Sans"/>
                <a:ea typeface="+mn-ea"/>
                <a:cs typeface="+mn-cs"/>
              </a:rPr>
              <a:t> </a:t>
            </a:r>
            <a:r>
              <a:rPr kumimoji="0" lang="nl-NL" altLang="en-US" sz="825" b="1" i="0" u="none" strike="noStrike" kern="1200" cap="none" spc="-8" normalizeH="0" baseline="0" noProof="0" dirty="0" err="1">
                <a:ln>
                  <a:noFill/>
                </a:ln>
                <a:solidFill>
                  <a:schemeClr val="tx1"/>
                </a:solidFill>
                <a:effectLst/>
                <a:uLnTx/>
                <a:uFillTx/>
                <a:latin typeface="Open Sans"/>
                <a:ea typeface="+mn-ea"/>
                <a:cs typeface="+mn-cs"/>
              </a:rPr>
              <a:t>an</a:t>
            </a:r>
            <a:r>
              <a:rPr kumimoji="0" lang="nl-NL" altLang="en-US" sz="825" b="1" i="0" u="none" strike="noStrike" kern="1200" cap="none" spc="-8" normalizeH="0" baseline="0" noProof="0" dirty="0">
                <a:ln>
                  <a:noFill/>
                </a:ln>
                <a:solidFill>
                  <a:schemeClr val="tx1"/>
                </a:solidFill>
                <a:effectLst/>
                <a:uLnTx/>
                <a:uFillTx/>
                <a:latin typeface="Open Sans"/>
                <a:ea typeface="+mn-ea"/>
                <a:cs typeface="+mn-cs"/>
              </a:rPr>
              <a:t> image</a:t>
            </a:r>
          </a:p>
          <a:p>
            <a:pPr marL="107997" marR="0" lvl="0" indent="-107997" algn="l" defTabSz="685783" rtl="0" eaLnBrk="1" fontAlgn="auto" latinLnBrk="0" hangingPunct="1">
              <a:lnSpc>
                <a:spcPct val="95000"/>
              </a:lnSpc>
              <a:spcBef>
                <a:spcPts val="450"/>
              </a:spcBef>
              <a:spcAft>
                <a:spcPts val="0"/>
              </a:spcAft>
              <a:buClrTx/>
              <a:buSzTx/>
              <a:buFont typeface="+mj-lt"/>
              <a:buAutoNum type="arabicPeriod"/>
              <a:tabLst>
                <a:tab pos="856039" algn="l"/>
              </a:tabLst>
              <a:defRPr/>
            </a:pPr>
            <a:r>
              <a:rPr kumimoji="0" lang="en-US" altLang="en-US" sz="750" b="0" i="0" u="none" strike="noStrike" kern="1200" cap="none" spc="-8" normalizeH="0" baseline="0" noProof="0" dirty="0">
                <a:ln>
                  <a:noFill/>
                </a:ln>
                <a:solidFill>
                  <a:schemeClr val="tx1"/>
                </a:solidFill>
                <a:effectLst/>
                <a:uLnTx/>
                <a:uFillTx/>
                <a:latin typeface="Open Sans"/>
                <a:ea typeface="+mn-ea"/>
                <a:cs typeface="+mn-cs"/>
              </a:rPr>
              <a:t>Click on the icon in the center of the image area</a:t>
            </a:r>
          </a:p>
          <a:p>
            <a:pPr marL="107997" marR="0" lvl="0" indent="-107997" algn="l" defTabSz="685783" rtl="0" eaLnBrk="1" fontAlgn="auto" latinLnBrk="0" hangingPunct="1">
              <a:lnSpc>
                <a:spcPct val="95000"/>
              </a:lnSpc>
              <a:spcBef>
                <a:spcPts val="450"/>
              </a:spcBef>
              <a:spcAft>
                <a:spcPts val="0"/>
              </a:spcAft>
              <a:buClrTx/>
              <a:buSzTx/>
              <a:buFont typeface="+mj-lt"/>
              <a:buAutoNum type="arabicPeriod"/>
              <a:tabLst>
                <a:tab pos="856039" algn="l"/>
              </a:tabLst>
              <a:defRPr/>
            </a:pPr>
            <a:r>
              <a:rPr kumimoji="0" lang="en-US" altLang="en-US" sz="750" b="0" i="0" u="none" strike="noStrike" kern="1200" cap="none" spc="-8" normalizeH="0" baseline="0" noProof="0" dirty="0">
                <a:ln>
                  <a:noFill/>
                </a:ln>
                <a:solidFill>
                  <a:schemeClr val="tx1"/>
                </a:solidFill>
                <a:effectLst/>
                <a:uLnTx/>
                <a:uFillTx/>
                <a:latin typeface="Open Sans"/>
                <a:ea typeface="+mn-ea"/>
                <a:cs typeface="+mn-cs"/>
              </a:rPr>
              <a:t>Select an image. Note: Use a landscape image</a:t>
            </a:r>
          </a:p>
          <a:p>
            <a:pPr marL="107997" marR="0" lvl="0" indent="-107997" algn="l" defTabSz="685783" rtl="0" eaLnBrk="1" fontAlgn="auto" latinLnBrk="0" hangingPunct="1">
              <a:lnSpc>
                <a:spcPct val="95000"/>
              </a:lnSpc>
              <a:spcBef>
                <a:spcPts val="450"/>
              </a:spcBef>
              <a:spcAft>
                <a:spcPts val="0"/>
              </a:spcAft>
              <a:buClrTx/>
              <a:buSzTx/>
              <a:buFont typeface="+mj-lt"/>
              <a:buAutoNum type="arabicPeriod"/>
              <a:tabLst>
                <a:tab pos="856039" algn="l"/>
              </a:tabLst>
              <a:defRPr/>
            </a:pPr>
            <a:r>
              <a:rPr kumimoji="0" lang="en-US" altLang="en-US" sz="750" b="0" i="0" u="none" strike="noStrike" kern="1200" cap="none" spc="-8" normalizeH="0" baseline="0" noProof="0" dirty="0">
                <a:ln>
                  <a:noFill/>
                </a:ln>
                <a:solidFill>
                  <a:schemeClr val="tx1"/>
                </a:solidFill>
                <a:effectLst/>
                <a:uLnTx/>
                <a:uFillTx/>
                <a:latin typeface="Open Sans"/>
                <a:ea typeface="+mn-ea"/>
                <a:cs typeface="+mn-cs"/>
              </a:rPr>
              <a:t>Click ‘Insert’ and the image will be placed</a:t>
            </a:r>
          </a:p>
        </p:txBody>
      </p:sp>
      <p:pic>
        <p:nvPicPr>
          <p:cNvPr id="27" name="Graphic 26">
            <a:extLst>
              <a:ext uri="{FF2B5EF4-FFF2-40B4-BE49-F238E27FC236}">
                <a16:creationId xmlns:a16="http://schemas.microsoft.com/office/drawing/2014/main" id="{690AEE52-AAA3-4655-B2C0-E6B2D703F40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92641" y="6000946"/>
            <a:ext cx="1842559" cy="534423"/>
          </a:xfrm>
          <a:prstGeom prst="rect">
            <a:avLst/>
          </a:prstGeom>
        </p:spPr>
      </p:pic>
      <p:cxnSp>
        <p:nvCxnSpPr>
          <p:cNvPr id="28" name="Straight Connector 27">
            <a:extLst>
              <a:ext uri="{FF2B5EF4-FFF2-40B4-BE49-F238E27FC236}">
                <a16:creationId xmlns:a16="http://schemas.microsoft.com/office/drawing/2014/main" id="{991AFE61-A456-451A-B4DA-83075068CD5F}"/>
              </a:ext>
            </a:extLst>
          </p:cNvPr>
          <p:cNvCxnSpPr>
            <a:cxnSpLocks/>
          </p:cNvCxnSpPr>
          <p:nvPr userDrawn="1"/>
        </p:nvCxnSpPr>
        <p:spPr>
          <a:xfrm>
            <a:off x="4089798" y="5543200"/>
            <a:ext cx="850502" cy="0"/>
          </a:xfrm>
          <a:prstGeom prst="line">
            <a:avLst/>
          </a:prstGeom>
          <a:ln w="38100" cap="rnd">
            <a:solidFill>
              <a:schemeClr val="bg2"/>
            </a:solidFill>
          </a:ln>
        </p:spPr>
        <p:style>
          <a:lnRef idx="1">
            <a:schemeClr val="accent1"/>
          </a:lnRef>
          <a:fillRef idx="0">
            <a:schemeClr val="accent1"/>
          </a:fillRef>
          <a:effectRef idx="0">
            <a:schemeClr val="accent1"/>
          </a:effectRef>
          <a:fontRef idx="minor">
            <a:schemeClr val="tx1"/>
          </a:fontRef>
        </p:style>
      </p:cxnSp>
      <p:grpSp>
        <p:nvGrpSpPr>
          <p:cNvPr id="32" name="Groep 24">
            <a:extLst>
              <a:ext uri="{FF2B5EF4-FFF2-40B4-BE49-F238E27FC236}">
                <a16:creationId xmlns:a16="http://schemas.microsoft.com/office/drawing/2014/main" id="{022AF5D4-65E3-4E77-B8A7-AF4EBDA72181}"/>
              </a:ext>
            </a:extLst>
          </p:cNvPr>
          <p:cNvGrpSpPr/>
          <p:nvPr userDrawn="1"/>
        </p:nvGrpSpPr>
        <p:grpSpPr>
          <a:xfrm>
            <a:off x="9247577" y="1"/>
            <a:ext cx="2329217" cy="5718810"/>
            <a:chOff x="12326583" y="1"/>
            <a:chExt cx="2329217" cy="5718810"/>
          </a:xfrm>
        </p:grpSpPr>
        <p:sp>
          <p:nvSpPr>
            <p:cNvPr id="33" name="Rectangle 106">
              <a:extLst>
                <a:ext uri="{FF2B5EF4-FFF2-40B4-BE49-F238E27FC236}">
                  <a16:creationId xmlns:a16="http://schemas.microsoft.com/office/drawing/2014/main" id="{2E3B1F64-D6E9-4471-9C97-B35E36BE115C}"/>
                </a:ext>
              </a:extLst>
            </p:cNvPr>
            <p:cNvSpPr>
              <a:spLocks noChangeArrowheads="1"/>
            </p:cNvSpPr>
            <p:nvPr userDrawn="1"/>
          </p:nvSpPr>
          <p:spPr bwMode="gray">
            <a:xfrm>
              <a:off x="12326583" y="1"/>
              <a:ext cx="2329217" cy="5718810"/>
            </a:xfrm>
            <a:prstGeom prst="rect">
              <a:avLst/>
            </a:prstGeom>
            <a:solidFill>
              <a:schemeClr val="bg1">
                <a:lumMod val="95000"/>
              </a:schemeClr>
            </a:solidFill>
            <a:ln>
              <a:noFill/>
            </a:ln>
            <a:effectLst/>
          </p:spPr>
          <p:txBody>
            <a:bodyPr wrap="square" lIns="144000" tIns="144000" rIns="144000" bIns="180000" anchor="t">
              <a:noAutofit/>
            </a:bodyPr>
            <a:lstStyle/>
            <a:p>
              <a:pPr marL="0" marR="0" lvl="0" indent="0" algn="l" defTabSz="914400" rtl="0" eaLnBrk="1" fontAlgn="auto" latinLnBrk="0" hangingPunct="1">
                <a:lnSpc>
                  <a:spcPct val="95000"/>
                </a:lnSpc>
                <a:spcBef>
                  <a:spcPts val="600"/>
                </a:spcBef>
                <a:spcAft>
                  <a:spcPts val="0"/>
                </a:spcAft>
                <a:buClrTx/>
                <a:buSzTx/>
                <a:buFontTx/>
                <a:buNone/>
                <a:tabLst>
                  <a:tab pos="1141413" algn="l"/>
                </a:tabLst>
                <a:defRPr/>
              </a:pPr>
              <a:r>
                <a:rPr kumimoji="0" lang="nl-NL" altLang="en-US" sz="1100" b="1" i="0" u="none" strike="noStrike" kern="1200" cap="none" spc="-10" normalizeH="0" baseline="0" noProof="0" dirty="0" err="1">
                  <a:ln>
                    <a:noFill/>
                  </a:ln>
                  <a:solidFill>
                    <a:schemeClr val="tx1"/>
                  </a:solidFill>
                  <a:effectLst/>
                  <a:uLnTx/>
                  <a:uFillTx/>
                  <a:latin typeface="Open Sans"/>
                  <a:ea typeface="+mn-ea"/>
                  <a:cs typeface="+mn-cs"/>
                </a:rPr>
                <a:t>Crop</a:t>
              </a:r>
              <a:r>
                <a:rPr kumimoji="0" lang="nl-NL" altLang="en-US" sz="1100" b="1" i="0" u="none" strike="noStrike" kern="1200" cap="none" spc="-10" normalizeH="0" baseline="0" noProof="0" dirty="0">
                  <a:ln>
                    <a:noFill/>
                  </a:ln>
                  <a:solidFill>
                    <a:schemeClr val="tx1"/>
                  </a:solidFill>
                  <a:effectLst/>
                  <a:uLnTx/>
                  <a:uFillTx/>
                  <a:latin typeface="Open Sans"/>
                  <a:ea typeface="+mn-ea"/>
                  <a:cs typeface="+mn-cs"/>
                </a:rPr>
                <a:t> </a:t>
              </a:r>
              <a:r>
                <a:rPr kumimoji="0" lang="nl-NL" altLang="en-US" sz="1100" b="1" i="0" u="none" strike="noStrike" kern="1200" cap="none" spc="-10" normalizeH="0" baseline="0" noProof="0" dirty="0" err="1">
                  <a:ln>
                    <a:noFill/>
                  </a:ln>
                  <a:solidFill>
                    <a:schemeClr val="tx1"/>
                  </a:solidFill>
                  <a:effectLst/>
                  <a:uLnTx/>
                  <a:uFillTx/>
                  <a:latin typeface="Open Sans"/>
                  <a:ea typeface="+mn-ea"/>
                  <a:cs typeface="+mn-cs"/>
                </a:rPr>
                <a:t>an</a:t>
              </a:r>
              <a:r>
                <a:rPr kumimoji="0" lang="nl-NL" altLang="en-US" sz="1100" b="1" i="0" u="none" strike="noStrike" kern="1200" cap="none" spc="-10" normalizeH="0" baseline="0" noProof="0" dirty="0">
                  <a:ln>
                    <a:noFill/>
                  </a:ln>
                  <a:solidFill>
                    <a:schemeClr val="tx1"/>
                  </a:solidFill>
                  <a:effectLst/>
                  <a:uLnTx/>
                  <a:uFillTx/>
                  <a:latin typeface="Open Sans"/>
                  <a:ea typeface="+mn-ea"/>
                  <a:cs typeface="+mn-cs"/>
                </a:rPr>
                <a:t> image</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en-US" altLang="en-US" sz="1000" b="0" i="0" u="none" strike="noStrike" kern="1200" cap="none" spc="-10" normalizeH="0" baseline="0" noProof="0" dirty="0">
                  <a:ln>
                    <a:noFill/>
                  </a:ln>
                  <a:solidFill>
                    <a:schemeClr val="tx1"/>
                  </a:solidFill>
                  <a:effectLst/>
                  <a:uLnTx/>
                  <a:uFillTx/>
                  <a:latin typeface="Open Sans"/>
                  <a:ea typeface="+mn-ea"/>
                  <a:cs typeface="+mn-cs"/>
                </a:rPr>
                <a:t>Click on the placed image and then select the tab ‘Image Format’</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en-US" altLang="en-US" sz="1000" b="0" i="0" u="none" strike="noStrike" kern="1200" cap="none" spc="-10" normalizeH="0" baseline="0" noProof="0" dirty="0">
                  <a:ln>
                    <a:noFill/>
                  </a:ln>
                  <a:solidFill>
                    <a:schemeClr val="tx1"/>
                  </a:solidFill>
                  <a:effectLst/>
                  <a:uLnTx/>
                  <a:uFillTx/>
                  <a:latin typeface="Open Sans"/>
                  <a:ea typeface="+mn-ea"/>
                  <a:cs typeface="+mn-cs"/>
                </a:rPr>
                <a:t>Click on the ‘Crop’ button </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en-US"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en-US"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en-US"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en-US" altLang="en-US" sz="1000" b="0" i="0" u="none" strike="noStrike" kern="1200" cap="none" spc="-10" normalizeH="0" baseline="0" noProof="0" dirty="0">
                  <a:ln>
                    <a:noFill/>
                  </a:ln>
                  <a:solidFill>
                    <a:schemeClr val="tx1"/>
                  </a:solidFill>
                  <a:effectLst/>
                  <a:uLnTx/>
                  <a:uFillTx/>
                  <a:latin typeface="Open Sans"/>
                  <a:ea typeface="+mn-ea"/>
                  <a:cs typeface="+mn-cs"/>
                </a:rPr>
                <a:t>You can now fit the image in </a:t>
              </a:r>
              <a:br>
                <a:rPr kumimoji="0" lang="en-US" altLang="en-US" sz="1000" b="0" i="0" u="none" strike="noStrike" kern="1200" cap="none" spc="-10" normalizeH="0" baseline="0" noProof="0" dirty="0">
                  <a:ln>
                    <a:noFill/>
                  </a:ln>
                  <a:solidFill>
                    <a:schemeClr val="tx1"/>
                  </a:solidFill>
                  <a:effectLst/>
                  <a:uLnTx/>
                  <a:uFillTx/>
                  <a:latin typeface="Open Sans"/>
                  <a:ea typeface="+mn-ea"/>
                  <a:cs typeface="+mn-cs"/>
                </a:rPr>
              </a:br>
              <a:r>
                <a:rPr kumimoji="0" lang="en-US" altLang="en-US" sz="1000" b="0" i="0" u="none" strike="noStrike" kern="1200" cap="none" spc="-10" normalizeH="0" baseline="0" noProof="0" dirty="0">
                  <a:ln>
                    <a:noFill/>
                  </a:ln>
                  <a:solidFill>
                    <a:schemeClr val="tx1"/>
                  </a:solidFill>
                  <a:effectLst/>
                  <a:uLnTx/>
                  <a:uFillTx/>
                  <a:latin typeface="Open Sans"/>
                  <a:ea typeface="+mn-ea"/>
                  <a:cs typeface="+mn-cs"/>
                </a:rPr>
                <a:t>two ways:</a:t>
              </a: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r>
                <a:rPr kumimoji="0" lang="en-US" altLang="en-US" sz="1000" b="0" i="0" u="none" strike="noStrike" kern="1200" cap="none" spc="-10" normalizeH="0" baseline="0" noProof="0" dirty="0">
                  <a:ln>
                    <a:noFill/>
                  </a:ln>
                  <a:solidFill>
                    <a:schemeClr val="tx1"/>
                  </a:solidFill>
                  <a:effectLst/>
                  <a:uLnTx/>
                  <a:uFillTx/>
                  <a:latin typeface="Open Sans"/>
                  <a:ea typeface="+mn-ea"/>
                  <a:cs typeface="+mn-cs"/>
                </a:rPr>
                <a:t>Drag the photo in such a way that the part that should be visible in the image plane is correct</a:t>
              </a: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endParaRPr kumimoji="0" lang="en-US" altLang="en-US" sz="1000" b="0" i="0" u="none" strike="noStrike" kern="1200" cap="none" spc="-10" normalizeH="0" baseline="0" noProof="0" dirty="0">
                <a:ln>
                  <a:noFill/>
                </a:ln>
                <a:solidFill>
                  <a:schemeClr val="tx1"/>
                </a:solidFill>
                <a:effectLst/>
                <a:uLnTx/>
                <a:uFillTx/>
                <a:latin typeface="Open Sans"/>
                <a:ea typeface="+mn-ea"/>
                <a:cs typeface="+mn-cs"/>
              </a:endParaRP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endParaRPr kumimoji="0" lang="en-US" altLang="en-US" sz="1000" b="0" i="0" u="none" strike="noStrike" kern="1200" cap="none" spc="-10" normalizeH="0" baseline="0" noProof="0" dirty="0">
                <a:ln>
                  <a:noFill/>
                </a:ln>
                <a:solidFill>
                  <a:schemeClr val="tx1"/>
                </a:solidFill>
                <a:effectLst/>
                <a:uLnTx/>
                <a:uFillTx/>
                <a:latin typeface="Open Sans"/>
                <a:ea typeface="+mn-ea"/>
                <a:cs typeface="+mn-cs"/>
              </a:endParaRP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endParaRPr kumimoji="0" lang="en-US" altLang="en-US" sz="1000" b="0" i="0" u="none" strike="noStrike" kern="1200" cap="none" spc="-10" normalizeH="0" baseline="0" noProof="0" dirty="0">
                <a:ln>
                  <a:noFill/>
                </a:ln>
                <a:solidFill>
                  <a:schemeClr val="tx1"/>
                </a:solidFill>
                <a:effectLst/>
                <a:uLnTx/>
                <a:uFillTx/>
                <a:latin typeface="Open Sans"/>
                <a:ea typeface="+mn-ea"/>
                <a:cs typeface="+mn-cs"/>
              </a:endParaRP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endParaRPr kumimoji="0" lang="en-US" altLang="en-US" sz="1000" b="0" i="0" u="none" strike="noStrike" kern="1200" cap="none" spc="-10" normalizeH="0" baseline="0" noProof="0" dirty="0">
                <a:ln>
                  <a:noFill/>
                </a:ln>
                <a:solidFill>
                  <a:schemeClr val="tx1"/>
                </a:solidFill>
                <a:effectLst/>
                <a:uLnTx/>
                <a:uFillTx/>
                <a:latin typeface="Open Sans"/>
                <a:ea typeface="+mn-ea"/>
                <a:cs typeface="+mn-cs"/>
              </a:endParaRP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endParaRPr kumimoji="0" lang="en-US" altLang="en-US" sz="1000" b="0" i="0" u="none" strike="noStrike" kern="1200" cap="none" spc="-10" normalizeH="0" baseline="0" noProof="0" dirty="0">
                <a:ln>
                  <a:noFill/>
                </a:ln>
                <a:solidFill>
                  <a:schemeClr val="tx1"/>
                </a:solidFill>
                <a:effectLst/>
                <a:uLnTx/>
                <a:uFillTx/>
                <a:latin typeface="Open Sans"/>
                <a:ea typeface="+mn-ea"/>
                <a:cs typeface="+mn-cs"/>
              </a:endParaRP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r>
                <a:rPr kumimoji="0" lang="en-US" altLang="en-US" sz="1000" b="0" i="0" u="none" strike="noStrike" kern="1200" cap="none" spc="-10" normalizeH="0" baseline="0" noProof="0" dirty="0">
                  <a:ln>
                    <a:noFill/>
                  </a:ln>
                  <a:solidFill>
                    <a:schemeClr val="tx1"/>
                  </a:solidFill>
                  <a:effectLst/>
                  <a:uLnTx/>
                  <a:uFillTx/>
                  <a:latin typeface="Open Sans"/>
                  <a:ea typeface="+mn-ea"/>
                  <a:cs typeface="+mn-cs"/>
                </a:rPr>
                <a:t>With the white dots you can make the image larger or smaller in such a way that the part that should be visible in the image plane is correct</a:t>
              </a:r>
            </a:p>
          </p:txBody>
        </p:sp>
        <p:grpSp>
          <p:nvGrpSpPr>
            <p:cNvPr id="34" name="Groep 26">
              <a:extLst>
                <a:ext uri="{FF2B5EF4-FFF2-40B4-BE49-F238E27FC236}">
                  <a16:creationId xmlns:a16="http://schemas.microsoft.com/office/drawing/2014/main" id="{3E03D940-BD64-42B5-ACC6-6E4D3CF79F35}"/>
                </a:ext>
              </a:extLst>
            </p:cNvPr>
            <p:cNvGrpSpPr>
              <a:grpSpLocks noChangeAspect="1"/>
            </p:cNvGrpSpPr>
            <p:nvPr userDrawn="1"/>
          </p:nvGrpSpPr>
          <p:grpSpPr>
            <a:xfrm>
              <a:off x="12616299" y="4739224"/>
              <a:ext cx="1766851" cy="793244"/>
              <a:chOff x="2766083" y="6357983"/>
              <a:chExt cx="1485890" cy="667104"/>
            </a:xfrm>
          </p:grpSpPr>
          <p:pic>
            <p:nvPicPr>
              <p:cNvPr id="55" name="Picture 15">
                <a:extLst>
                  <a:ext uri="{FF2B5EF4-FFF2-40B4-BE49-F238E27FC236}">
                    <a16:creationId xmlns:a16="http://schemas.microsoft.com/office/drawing/2014/main" id="{7558D989-0F14-40D0-B4FE-F7A20AD66EF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gray">
              <a:xfrm>
                <a:off x="3332816" y="6454073"/>
                <a:ext cx="352425" cy="352425"/>
              </a:xfrm>
              <a:prstGeom prst="rect">
                <a:avLst/>
              </a:prstGeom>
            </p:spPr>
          </p:pic>
          <p:pic>
            <p:nvPicPr>
              <p:cNvPr id="56" name="Picture 18">
                <a:extLst>
                  <a:ext uri="{FF2B5EF4-FFF2-40B4-BE49-F238E27FC236}">
                    <a16:creationId xmlns:a16="http://schemas.microsoft.com/office/drawing/2014/main" id="{F6E66591-38BD-4217-97FA-1412C52138C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bwMode="gray">
              <a:xfrm>
                <a:off x="2766083" y="6454074"/>
                <a:ext cx="352425" cy="352425"/>
              </a:xfrm>
              <a:prstGeom prst="rect">
                <a:avLst/>
              </a:prstGeom>
            </p:spPr>
          </p:pic>
          <p:pic>
            <p:nvPicPr>
              <p:cNvPr id="57" name="Picture 19">
                <a:extLst>
                  <a:ext uri="{FF2B5EF4-FFF2-40B4-BE49-F238E27FC236}">
                    <a16:creationId xmlns:a16="http://schemas.microsoft.com/office/drawing/2014/main" id="{8D1E817E-F556-4633-B2EF-24A1BABCE76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bwMode="gray">
              <a:xfrm>
                <a:off x="3899548" y="6454074"/>
                <a:ext cx="352425" cy="352425"/>
              </a:xfrm>
              <a:prstGeom prst="rect">
                <a:avLst/>
              </a:prstGeom>
            </p:spPr>
          </p:pic>
          <p:cxnSp>
            <p:nvCxnSpPr>
              <p:cNvPr id="58" name="Straight Arrow Connector 23">
                <a:extLst>
                  <a:ext uri="{FF2B5EF4-FFF2-40B4-BE49-F238E27FC236}">
                    <a16:creationId xmlns:a16="http://schemas.microsoft.com/office/drawing/2014/main" id="{A04E3C70-177B-496A-83AB-86B85CD844D5}"/>
                  </a:ext>
                </a:extLst>
              </p:cNvPr>
              <p:cNvCxnSpPr/>
              <p:nvPr/>
            </p:nvCxnSpPr>
            <p:spPr bwMode="gray">
              <a:xfrm flipV="1">
                <a:off x="2942296" y="6845087"/>
                <a:ext cx="0" cy="18000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9" name="Straight Connector 24">
                <a:extLst>
                  <a:ext uri="{FF2B5EF4-FFF2-40B4-BE49-F238E27FC236}">
                    <a16:creationId xmlns:a16="http://schemas.microsoft.com/office/drawing/2014/main" id="{4B0689B8-26B8-468D-8911-C00DF687C00B}"/>
                  </a:ext>
                </a:extLst>
              </p:cNvPr>
              <p:cNvCxnSpPr>
                <a:stCxn id="55" idx="0"/>
                <a:endCxn id="55" idx="2"/>
              </p:cNvCxnSpPr>
              <p:nvPr/>
            </p:nvCxnSpPr>
            <p:spPr bwMode="gray">
              <a:xfrm rot="2700000">
                <a:off x="3509030" y="6357985"/>
                <a:ext cx="0" cy="544604"/>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0" name="Straight Connector 26">
                <a:extLst>
                  <a:ext uri="{FF2B5EF4-FFF2-40B4-BE49-F238E27FC236}">
                    <a16:creationId xmlns:a16="http://schemas.microsoft.com/office/drawing/2014/main" id="{409C8003-C529-4803-973F-25A656C44569}"/>
                  </a:ext>
                </a:extLst>
              </p:cNvPr>
              <p:cNvCxnSpPr>
                <a:stCxn id="55" idx="3"/>
                <a:endCxn id="55" idx="1"/>
              </p:cNvCxnSpPr>
              <p:nvPr/>
            </p:nvCxnSpPr>
            <p:spPr bwMode="gray">
              <a:xfrm rot="2700000" flipH="1">
                <a:off x="3236724" y="6630287"/>
                <a:ext cx="544608"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1" name="Straight Arrow Connector 27">
                <a:extLst>
                  <a:ext uri="{FF2B5EF4-FFF2-40B4-BE49-F238E27FC236}">
                    <a16:creationId xmlns:a16="http://schemas.microsoft.com/office/drawing/2014/main" id="{5FF56F09-33FB-4EC6-A356-75AA056C7753}"/>
                  </a:ext>
                </a:extLst>
              </p:cNvPr>
              <p:cNvCxnSpPr/>
              <p:nvPr/>
            </p:nvCxnSpPr>
            <p:spPr bwMode="gray">
              <a:xfrm flipV="1">
                <a:off x="4123386" y="6845087"/>
                <a:ext cx="0" cy="18000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2" name="Oval 28">
                <a:extLst>
                  <a:ext uri="{FF2B5EF4-FFF2-40B4-BE49-F238E27FC236}">
                    <a16:creationId xmlns:a16="http://schemas.microsoft.com/office/drawing/2014/main" id="{F62D3F77-A447-4AF6-AC1A-E825ED0A509A}"/>
                  </a:ext>
                </a:extLst>
              </p:cNvPr>
              <p:cNvSpPr/>
              <p:nvPr/>
            </p:nvSpPr>
            <p:spPr bwMode="gray">
              <a:xfrm>
                <a:off x="4018611" y="6573137"/>
                <a:ext cx="233362" cy="233362"/>
              </a:xfrm>
              <a:prstGeom prst="ellipse">
                <a:avLst/>
              </a:prstGeom>
              <a:solidFill>
                <a:srgbClr val="FFFFFF">
                  <a:alpha val="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endParaRPr lang="nl-NL" dirty="0" err="1">
                  <a:solidFill>
                    <a:schemeClr val="tx1"/>
                  </a:solidFill>
                </a:endParaRPr>
              </a:p>
            </p:txBody>
          </p:sp>
        </p:grpSp>
        <p:grpSp>
          <p:nvGrpSpPr>
            <p:cNvPr id="35" name="Groep 27">
              <a:extLst>
                <a:ext uri="{FF2B5EF4-FFF2-40B4-BE49-F238E27FC236}">
                  <a16:creationId xmlns:a16="http://schemas.microsoft.com/office/drawing/2014/main" id="{DB83CFBD-F48F-437D-8BF7-A795FE3678E5}"/>
                </a:ext>
              </a:extLst>
            </p:cNvPr>
            <p:cNvGrpSpPr/>
            <p:nvPr userDrawn="1"/>
          </p:nvGrpSpPr>
          <p:grpSpPr>
            <a:xfrm>
              <a:off x="12610022" y="1108316"/>
              <a:ext cx="425380" cy="577954"/>
              <a:chOff x="-37364" y="4061531"/>
              <a:chExt cx="571037" cy="775855"/>
            </a:xfrm>
          </p:grpSpPr>
          <p:pic>
            <p:nvPicPr>
              <p:cNvPr id="37" name="Afbeelding 29">
                <a:extLst>
                  <a:ext uri="{FF2B5EF4-FFF2-40B4-BE49-F238E27FC236}">
                    <a16:creationId xmlns:a16="http://schemas.microsoft.com/office/drawing/2014/main" id="{5CF5AAD4-6D46-4028-AB9A-90565A4978EC}"/>
                  </a:ext>
                </a:extLst>
              </p:cNvPr>
              <p:cNvPicPr>
                <a:picLocks noChangeAspect="1"/>
              </p:cNvPicPr>
              <p:nvPr userDrawn="1"/>
            </p:nvPicPr>
            <p:blipFill rotWithShape="1">
              <a:blip r:embed="rId7"/>
              <a:srcRect l="70194" t="13882" r="22159" b="63043"/>
              <a:stretch/>
            </p:blipFill>
            <p:spPr>
              <a:xfrm>
                <a:off x="-37364" y="4061531"/>
                <a:ext cx="571037" cy="775855"/>
              </a:xfrm>
              <a:prstGeom prst="rect">
                <a:avLst/>
              </a:prstGeom>
              <a:noFill/>
              <a:ln>
                <a:noFill/>
              </a:ln>
              <a:effectLst>
                <a:outerShdw blurRad="63500" sx="102000" sy="102000" algn="ctr" rotWithShape="0">
                  <a:prstClr val="black">
                    <a:alpha val="40000"/>
                  </a:prstClr>
                </a:outerShdw>
              </a:effectLst>
            </p:spPr>
          </p:pic>
          <p:sp>
            <p:nvSpPr>
              <p:cNvPr id="54" name="Rectangle 21">
                <a:extLst>
                  <a:ext uri="{FF2B5EF4-FFF2-40B4-BE49-F238E27FC236}">
                    <a16:creationId xmlns:a16="http://schemas.microsoft.com/office/drawing/2014/main" id="{3269A448-D999-4827-B0E4-298A45B85A33}"/>
                  </a:ext>
                </a:extLst>
              </p:cNvPr>
              <p:cNvSpPr/>
              <p:nvPr userDrawn="1"/>
            </p:nvSpPr>
            <p:spPr bwMode="gray">
              <a:xfrm>
                <a:off x="-10897" y="4113410"/>
                <a:ext cx="518104" cy="504825"/>
              </a:xfrm>
              <a:prstGeom prst="rect">
                <a:avLst/>
              </a:prstGeom>
              <a:solidFill>
                <a:srgbClr val="FFFFFF">
                  <a:alpha val="0"/>
                </a:srgbClr>
              </a:solid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endParaRPr lang="nl-NL" dirty="0" err="1">
                  <a:solidFill>
                    <a:schemeClr val="tx1"/>
                  </a:solidFill>
                </a:endParaRPr>
              </a:p>
            </p:txBody>
          </p:sp>
        </p:grpSp>
        <p:pic>
          <p:nvPicPr>
            <p:cNvPr id="36" name="Afbeelding 28">
              <a:extLst>
                <a:ext uri="{FF2B5EF4-FFF2-40B4-BE49-F238E27FC236}">
                  <a16:creationId xmlns:a16="http://schemas.microsoft.com/office/drawing/2014/main" id="{63A01AB2-A441-43CD-8D6B-B7584C561A3E}"/>
                </a:ext>
              </a:extLst>
            </p:cNvPr>
            <p:cNvPicPr>
              <a:picLocks noChangeAspect="1"/>
            </p:cNvPicPr>
            <p:nvPr userDrawn="1"/>
          </p:nvPicPr>
          <p:blipFill rotWithShape="1">
            <a:blip r:embed="rId8" cstate="screen">
              <a:extLst>
                <a:ext uri="{28A0092B-C50C-407E-A947-70E740481C1C}">
                  <a14:useLocalDpi xmlns:a14="http://schemas.microsoft.com/office/drawing/2010/main"/>
                </a:ext>
              </a:extLst>
            </a:blip>
            <a:srcRect/>
            <a:stretch/>
          </p:blipFill>
          <p:spPr>
            <a:xfrm>
              <a:off x="12616299" y="2769956"/>
              <a:ext cx="1767600" cy="1036900"/>
            </a:xfrm>
            <a:prstGeom prst="rect">
              <a:avLst/>
            </a:prstGeom>
          </p:spPr>
        </p:pic>
      </p:grpSp>
      <p:sp>
        <p:nvSpPr>
          <p:cNvPr id="29" name="Rectangle 106">
            <a:extLst>
              <a:ext uri="{FF2B5EF4-FFF2-40B4-BE49-F238E27FC236}">
                <a16:creationId xmlns:a16="http://schemas.microsoft.com/office/drawing/2014/main" id="{5FA2A254-64D5-4822-82D0-5A47918507E0}"/>
              </a:ext>
            </a:extLst>
          </p:cNvPr>
          <p:cNvSpPr>
            <a:spLocks noChangeArrowheads="1"/>
          </p:cNvSpPr>
          <p:nvPr userDrawn="1"/>
        </p:nvSpPr>
        <p:spPr bwMode="gray">
          <a:xfrm>
            <a:off x="-2430152" y="5879672"/>
            <a:ext cx="2329217" cy="978331"/>
          </a:xfrm>
          <a:prstGeom prst="rect">
            <a:avLst/>
          </a:prstGeom>
          <a:solidFill>
            <a:schemeClr val="bg1">
              <a:lumMod val="95000"/>
            </a:schemeClr>
          </a:solidFill>
          <a:ln>
            <a:noFill/>
          </a:ln>
          <a:effectLst/>
        </p:spPr>
        <p:txBody>
          <a:bodyPr wrap="square" lIns="108000" tIns="108000" rIns="108000" bIns="135000" anchor="b" anchorCtr="0">
            <a:spAutoFit/>
          </a:bodyPr>
          <a:lstStyle/>
          <a:p>
            <a:pPr marL="0" marR="0" lvl="0" indent="0" algn="l" defTabSz="685783" rtl="0" eaLnBrk="1" fontAlgn="auto" latinLnBrk="0" hangingPunct="1">
              <a:lnSpc>
                <a:spcPct val="95000"/>
              </a:lnSpc>
              <a:spcBef>
                <a:spcPts val="450"/>
              </a:spcBef>
              <a:spcAft>
                <a:spcPts val="0"/>
              </a:spcAft>
              <a:buClrTx/>
              <a:buSzTx/>
              <a:buFontTx/>
              <a:buNone/>
              <a:tabLst>
                <a:tab pos="856039" algn="l"/>
              </a:tabLst>
              <a:defRPr/>
            </a:pPr>
            <a:r>
              <a:rPr kumimoji="0" lang="nl-NL" altLang="en-US" sz="825" b="1" i="0" u="none" strike="noStrike" kern="1200" cap="none" spc="-8" normalizeH="0" baseline="0" noProof="0" dirty="0">
                <a:ln>
                  <a:noFill/>
                </a:ln>
                <a:solidFill>
                  <a:schemeClr val="tx1"/>
                </a:solidFill>
                <a:effectLst/>
                <a:uLnTx/>
                <a:uFillTx/>
                <a:latin typeface="Open Sans"/>
                <a:ea typeface="+mn-ea"/>
                <a:cs typeface="+mn-cs"/>
              </a:rPr>
              <a:t>Reset slide</a:t>
            </a:r>
          </a:p>
          <a:p>
            <a:pPr marL="0" marR="0" lvl="0" indent="0" algn="l" defTabSz="685783" rtl="0" eaLnBrk="1" fontAlgn="auto" latinLnBrk="0" hangingPunct="1">
              <a:lnSpc>
                <a:spcPct val="95000"/>
              </a:lnSpc>
              <a:spcBef>
                <a:spcPts val="450"/>
              </a:spcBef>
              <a:spcAft>
                <a:spcPts val="0"/>
              </a:spcAft>
              <a:buClrTx/>
              <a:buSzTx/>
              <a:buFont typeface="+mj-lt"/>
              <a:buNone/>
              <a:tabLst>
                <a:tab pos="856039" algn="l"/>
              </a:tabLst>
              <a:defRPr/>
            </a:pPr>
            <a:r>
              <a:rPr kumimoji="0" lang="en-US" altLang="en-US" sz="750" b="0" i="0" u="none" strike="noStrike" kern="1200" cap="none" spc="-8" normalizeH="0" baseline="0" noProof="0" dirty="0">
                <a:ln>
                  <a:noFill/>
                </a:ln>
                <a:solidFill>
                  <a:schemeClr val="tx1"/>
                </a:solidFill>
                <a:effectLst/>
                <a:uLnTx/>
                <a:uFillTx/>
                <a:latin typeface="Open Sans"/>
                <a:ea typeface="+mn-ea"/>
                <a:cs typeface="+mn-cs"/>
              </a:rPr>
              <a:t>Under the tab 'Home', at the top left of the new slide button, there is a 'Reset' button. If this button is pressed, the slide will reset everything to correct the house style (colors, font sizes, image placement, etc.)</a:t>
            </a:r>
          </a:p>
        </p:txBody>
      </p:sp>
    </p:spTree>
    <p:extLst>
      <p:ext uri="{BB962C8B-B14F-4D97-AF65-F5344CB8AC3E}">
        <p14:creationId xmlns:p14="http://schemas.microsoft.com/office/powerpoint/2010/main" val="111902118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abel paginagroo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113889-AFCA-4093-B2D6-16B70FE8531E}"/>
              </a:ext>
            </a:extLst>
          </p:cNvPr>
          <p:cNvSpPr>
            <a:spLocks noGrp="1"/>
          </p:cNvSpPr>
          <p:nvPr>
            <p:ph type="title" hasCustomPrompt="1"/>
          </p:nvPr>
        </p:nvSpPr>
        <p:spPr>
          <a:xfrm>
            <a:off x="440058" y="333669"/>
            <a:ext cx="8258650" cy="581778"/>
          </a:xfrm>
        </p:spPr>
        <p:txBody>
          <a:bodyPr>
            <a:noAutofit/>
          </a:bodyPr>
          <a:lstStyle>
            <a:lvl1pPr>
              <a:defRPr/>
            </a:lvl1pPr>
          </a:lstStyle>
          <a:p>
            <a:r>
              <a:rPr lang="en-US" noProof="0" dirty="0"/>
              <a:t>Click to add title</a:t>
            </a:r>
          </a:p>
        </p:txBody>
      </p:sp>
      <p:sp>
        <p:nvSpPr>
          <p:cNvPr id="4" name="Table Placeholder 3">
            <a:extLst>
              <a:ext uri="{FF2B5EF4-FFF2-40B4-BE49-F238E27FC236}">
                <a16:creationId xmlns:a16="http://schemas.microsoft.com/office/drawing/2014/main" id="{94B40A4D-040D-412B-B077-4F963A67665D}"/>
              </a:ext>
            </a:extLst>
          </p:cNvPr>
          <p:cNvSpPr>
            <a:spLocks noGrp="1"/>
          </p:cNvSpPr>
          <p:nvPr>
            <p:ph type="tbl" sz="quarter" idx="12" hasCustomPrompt="1"/>
          </p:nvPr>
        </p:nvSpPr>
        <p:spPr>
          <a:xfrm>
            <a:off x="440058" y="1427799"/>
            <a:ext cx="8258650" cy="4375287"/>
          </a:xfrm>
        </p:spPr>
        <p:txBody>
          <a:bodyPr tIns="0" anchor="ctr" anchorCtr="1"/>
          <a:lstStyle>
            <a:lvl1pPr algn="l">
              <a:spcBef>
                <a:spcPts val="0"/>
              </a:spcBef>
              <a:defRPr sz="900">
                <a:solidFill>
                  <a:schemeClr val="tx1"/>
                </a:solidFill>
              </a:defRPr>
            </a:lvl1pPr>
          </a:lstStyle>
          <a:p>
            <a:r>
              <a:rPr lang="en-US" noProof="0" dirty="0"/>
              <a:t>Click on icon</a:t>
            </a:r>
            <a:br>
              <a:rPr lang="en-US" noProof="0" dirty="0"/>
            </a:br>
            <a:r>
              <a:rPr lang="en-US" noProof="0" dirty="0"/>
              <a:t>to add table</a:t>
            </a:r>
          </a:p>
        </p:txBody>
      </p:sp>
      <p:sp>
        <p:nvSpPr>
          <p:cNvPr id="3" name="Slide Number Placeholder 2">
            <a:extLst>
              <a:ext uri="{FF2B5EF4-FFF2-40B4-BE49-F238E27FC236}">
                <a16:creationId xmlns:a16="http://schemas.microsoft.com/office/drawing/2014/main" id="{E1B7A5D4-DEE1-41E7-A578-DE688BC982F1}"/>
              </a:ext>
            </a:extLst>
          </p:cNvPr>
          <p:cNvSpPr>
            <a:spLocks noGrp="1"/>
          </p:cNvSpPr>
          <p:nvPr>
            <p:ph type="sldNum" sz="quarter" idx="13"/>
          </p:nvPr>
        </p:nvSpPr>
        <p:spPr/>
        <p:txBody>
          <a:bodyPr/>
          <a:lstStyle/>
          <a:p>
            <a:fld id="{5A195573-6125-40C3-AA0C-3AC6CFB9F86B}" type="slidenum">
              <a:rPr lang="en-US" smtClean="0"/>
              <a:pPr/>
              <a:t>‹#›</a:t>
            </a:fld>
            <a:endParaRPr lang="en-US" dirty="0"/>
          </a:p>
        </p:txBody>
      </p:sp>
      <p:sp>
        <p:nvSpPr>
          <p:cNvPr id="9" name="Rectangle 106">
            <a:extLst>
              <a:ext uri="{FF2B5EF4-FFF2-40B4-BE49-F238E27FC236}">
                <a16:creationId xmlns:a16="http://schemas.microsoft.com/office/drawing/2014/main" id="{246975AE-ECFE-4951-B9D2-A0E573BA0F38}"/>
              </a:ext>
            </a:extLst>
          </p:cNvPr>
          <p:cNvSpPr>
            <a:spLocks noChangeArrowheads="1"/>
          </p:cNvSpPr>
          <p:nvPr userDrawn="1"/>
        </p:nvSpPr>
        <p:spPr bwMode="gray">
          <a:xfrm>
            <a:off x="9244940" y="1"/>
            <a:ext cx="2329217" cy="1499627"/>
          </a:xfrm>
          <a:prstGeom prst="rect">
            <a:avLst/>
          </a:prstGeom>
          <a:solidFill>
            <a:schemeClr val="bg1">
              <a:lumMod val="95000"/>
            </a:schemeClr>
          </a:solidFill>
          <a:ln>
            <a:noFill/>
          </a:ln>
          <a:effectLst/>
        </p:spPr>
        <p:txBody>
          <a:bodyPr wrap="square" lIns="108000" tIns="108000" rIns="108000" bIns="135000" anchor="t">
            <a:spAutoFit/>
          </a:bodyPr>
          <a:lstStyle/>
          <a:p>
            <a:pPr marL="0" marR="0" lvl="0" indent="0" algn="l" defTabSz="685783" rtl="0" eaLnBrk="1" fontAlgn="auto" latinLnBrk="0" hangingPunct="1">
              <a:lnSpc>
                <a:spcPct val="95000"/>
              </a:lnSpc>
              <a:spcBef>
                <a:spcPts val="450"/>
              </a:spcBef>
              <a:spcAft>
                <a:spcPts val="0"/>
              </a:spcAft>
              <a:buClrTx/>
              <a:buSzTx/>
              <a:buFontTx/>
              <a:buNone/>
              <a:tabLst>
                <a:tab pos="856039" algn="l"/>
              </a:tabLst>
              <a:defRPr/>
            </a:pPr>
            <a:r>
              <a:rPr kumimoji="0" lang="nl-NL" altLang="en-US" sz="825" b="1" i="0" u="none" strike="noStrike" kern="1200" cap="none" spc="-20" normalizeH="0" baseline="0" noProof="0" dirty="0" err="1">
                <a:ln>
                  <a:noFill/>
                </a:ln>
                <a:solidFill>
                  <a:schemeClr val="tx1"/>
                </a:solidFill>
                <a:effectLst/>
                <a:uLnTx/>
                <a:uFillTx/>
                <a:latin typeface="Open Sans"/>
                <a:ea typeface="+mn-ea"/>
                <a:cs typeface="+mn-cs"/>
              </a:rPr>
              <a:t>Add</a:t>
            </a:r>
            <a:r>
              <a:rPr kumimoji="0" lang="nl-NL" altLang="en-US" sz="825" b="1" i="0" u="none" strike="noStrike" kern="1200" cap="none" spc="-20" normalizeH="0" baseline="0" noProof="0" dirty="0">
                <a:ln>
                  <a:noFill/>
                </a:ln>
                <a:solidFill>
                  <a:schemeClr val="tx1"/>
                </a:solidFill>
                <a:effectLst/>
                <a:uLnTx/>
                <a:uFillTx/>
                <a:latin typeface="Open Sans"/>
                <a:ea typeface="+mn-ea"/>
                <a:cs typeface="+mn-cs"/>
              </a:rPr>
              <a:t> a </a:t>
            </a:r>
            <a:r>
              <a:rPr kumimoji="0" lang="nl-NL" altLang="en-US" sz="825" b="1" i="0" u="none" strike="noStrike" kern="1200" cap="none" spc="-20" normalizeH="0" baseline="0" noProof="0" dirty="0" err="1">
                <a:ln>
                  <a:noFill/>
                </a:ln>
                <a:solidFill>
                  <a:schemeClr val="tx1"/>
                </a:solidFill>
                <a:effectLst/>
                <a:uLnTx/>
                <a:uFillTx/>
                <a:latin typeface="Open Sans"/>
                <a:ea typeface="+mn-ea"/>
                <a:cs typeface="+mn-cs"/>
              </a:rPr>
              <a:t>table</a:t>
            </a:r>
            <a:endParaRPr kumimoji="0" lang="nl-NL" altLang="en-US" sz="825" b="1" i="0" u="none" strike="noStrike" kern="1200" cap="none" spc="-20" normalizeH="0" baseline="0" noProof="0" dirty="0">
              <a:ln>
                <a:noFill/>
              </a:ln>
              <a:solidFill>
                <a:schemeClr val="tx1"/>
              </a:solidFill>
              <a:effectLst/>
              <a:uLnTx/>
              <a:uFillTx/>
              <a:latin typeface="Open Sans"/>
              <a:ea typeface="+mn-ea"/>
              <a:cs typeface="+mn-cs"/>
            </a:endParaRPr>
          </a:p>
          <a:p>
            <a:pPr marL="107997" marR="0" lvl="0" indent="-107997" algn="l" defTabSz="685783" rtl="0" eaLnBrk="1" fontAlgn="auto" latinLnBrk="0" hangingPunct="1">
              <a:lnSpc>
                <a:spcPct val="95000"/>
              </a:lnSpc>
              <a:spcBef>
                <a:spcPts val="450"/>
              </a:spcBef>
              <a:spcAft>
                <a:spcPts val="0"/>
              </a:spcAft>
              <a:buClrTx/>
              <a:buSzTx/>
              <a:buFont typeface="+mj-lt"/>
              <a:buAutoNum type="arabicPeriod"/>
              <a:tabLst>
                <a:tab pos="856039" algn="l"/>
              </a:tabLst>
              <a:defRPr/>
            </a:pPr>
            <a:r>
              <a:rPr kumimoji="0" lang="en-US" altLang="en-US" sz="750" b="0" i="0" u="none" strike="noStrike" kern="1200" cap="none" spc="-20" normalizeH="0" baseline="0" noProof="0" dirty="0">
                <a:ln>
                  <a:noFill/>
                </a:ln>
                <a:solidFill>
                  <a:schemeClr val="tx1"/>
                </a:solidFill>
                <a:effectLst/>
                <a:uLnTx/>
                <a:uFillTx/>
                <a:latin typeface="Open Sans"/>
                <a:ea typeface="+mn-ea"/>
                <a:cs typeface="+mn-cs"/>
              </a:rPr>
              <a:t>Click on the icon in the middle of the table area</a:t>
            </a:r>
          </a:p>
          <a:p>
            <a:pPr marL="107997" marR="0" lvl="0" indent="-107997" algn="l" defTabSz="685783" rtl="0" eaLnBrk="1" fontAlgn="auto" latinLnBrk="0" hangingPunct="1">
              <a:lnSpc>
                <a:spcPct val="95000"/>
              </a:lnSpc>
              <a:spcBef>
                <a:spcPts val="450"/>
              </a:spcBef>
              <a:spcAft>
                <a:spcPts val="0"/>
              </a:spcAft>
              <a:buClrTx/>
              <a:buSzTx/>
              <a:buFont typeface="+mj-lt"/>
              <a:buAutoNum type="arabicPeriod"/>
              <a:tabLst>
                <a:tab pos="856039" algn="l"/>
              </a:tabLst>
              <a:defRPr/>
            </a:pPr>
            <a:r>
              <a:rPr kumimoji="0" lang="en-US" altLang="en-US" sz="750" b="0" i="0" u="none" strike="noStrike" kern="1200" cap="none" spc="-20" normalizeH="0" baseline="0" noProof="0" dirty="0">
                <a:ln>
                  <a:noFill/>
                </a:ln>
                <a:solidFill>
                  <a:schemeClr val="tx1"/>
                </a:solidFill>
                <a:effectLst/>
                <a:uLnTx/>
                <a:uFillTx/>
                <a:latin typeface="Open Sans"/>
                <a:ea typeface="+mn-ea"/>
                <a:cs typeface="+mn-cs"/>
              </a:rPr>
              <a:t>Choose how many columns and rows the table you want to insert should have</a:t>
            </a:r>
          </a:p>
          <a:p>
            <a:pPr marL="107997" marR="0" lvl="0" indent="-107997" algn="l" defTabSz="685783" rtl="0" eaLnBrk="1" fontAlgn="auto" latinLnBrk="0" hangingPunct="1">
              <a:lnSpc>
                <a:spcPct val="95000"/>
              </a:lnSpc>
              <a:spcBef>
                <a:spcPts val="450"/>
              </a:spcBef>
              <a:spcAft>
                <a:spcPts val="0"/>
              </a:spcAft>
              <a:buClrTx/>
              <a:buSzTx/>
              <a:buFont typeface="+mj-lt"/>
              <a:buAutoNum type="arabicPeriod"/>
              <a:tabLst>
                <a:tab pos="856039" algn="l"/>
              </a:tabLst>
              <a:defRPr/>
            </a:pPr>
            <a:r>
              <a:rPr kumimoji="0" lang="en-US" altLang="en-US" sz="750" b="0" i="0" u="none" strike="noStrike" kern="1200" cap="none" spc="-20" normalizeH="0" baseline="0" noProof="0" dirty="0">
                <a:ln>
                  <a:noFill/>
                </a:ln>
                <a:solidFill>
                  <a:schemeClr val="tx1"/>
                </a:solidFill>
                <a:effectLst/>
                <a:uLnTx/>
                <a:uFillTx/>
                <a:latin typeface="Open Sans"/>
                <a:ea typeface="+mn-ea"/>
                <a:cs typeface="+mn-cs"/>
              </a:rPr>
              <a:t>Click ‘OK’ and the table will be inserted which can be filled</a:t>
            </a:r>
          </a:p>
          <a:p>
            <a:pPr marL="107997" marR="0" lvl="0" indent="-107997" algn="l" defTabSz="685783" rtl="0" eaLnBrk="1" fontAlgn="auto" latinLnBrk="0" hangingPunct="1">
              <a:lnSpc>
                <a:spcPct val="95000"/>
              </a:lnSpc>
              <a:spcBef>
                <a:spcPts val="450"/>
              </a:spcBef>
              <a:spcAft>
                <a:spcPts val="0"/>
              </a:spcAft>
              <a:buClrTx/>
              <a:buSzTx/>
              <a:buFont typeface="+mj-lt"/>
              <a:buAutoNum type="arabicPeriod"/>
              <a:tabLst>
                <a:tab pos="856039" algn="l"/>
              </a:tabLst>
              <a:defRPr/>
            </a:pPr>
            <a:r>
              <a:rPr kumimoji="0" lang="en-US" altLang="en-US" sz="750" b="0" i="0" u="none" strike="noStrike" kern="1200" cap="none" spc="-20" normalizeH="0" baseline="0" noProof="0" dirty="0">
                <a:ln>
                  <a:noFill/>
                </a:ln>
                <a:solidFill>
                  <a:schemeClr val="tx1"/>
                </a:solidFill>
                <a:effectLst/>
                <a:uLnTx/>
                <a:uFillTx/>
                <a:latin typeface="Open Sans"/>
                <a:ea typeface="+mn-ea"/>
                <a:cs typeface="+mn-cs"/>
              </a:rPr>
              <a:t>Then select all the text in the table, adjust the font size to 14pt and color the black text to dark blue</a:t>
            </a:r>
          </a:p>
        </p:txBody>
      </p:sp>
      <p:sp>
        <p:nvSpPr>
          <p:cNvPr id="10" name="Rectangle 106">
            <a:extLst>
              <a:ext uri="{FF2B5EF4-FFF2-40B4-BE49-F238E27FC236}">
                <a16:creationId xmlns:a16="http://schemas.microsoft.com/office/drawing/2014/main" id="{694CE35D-AF21-4504-99F7-F07D88FA0B07}"/>
              </a:ext>
            </a:extLst>
          </p:cNvPr>
          <p:cNvSpPr>
            <a:spLocks noChangeArrowheads="1"/>
          </p:cNvSpPr>
          <p:nvPr userDrawn="1"/>
        </p:nvSpPr>
        <p:spPr bwMode="gray">
          <a:xfrm>
            <a:off x="9244940" y="2942671"/>
            <a:ext cx="2329217" cy="1042451"/>
          </a:xfrm>
          <a:prstGeom prst="rect">
            <a:avLst/>
          </a:prstGeom>
          <a:solidFill>
            <a:schemeClr val="bg1">
              <a:lumMod val="95000"/>
            </a:schemeClr>
          </a:solidFill>
          <a:ln>
            <a:noFill/>
          </a:ln>
          <a:effectLst/>
        </p:spPr>
        <p:txBody>
          <a:bodyPr wrap="square" lIns="108000" tIns="108000" rIns="108000" bIns="135000" anchor="t">
            <a:spAutoFit/>
          </a:bodyPr>
          <a:lstStyle/>
          <a:p>
            <a:pPr marL="0" marR="0" lvl="0" indent="0" algn="l" defTabSz="685783" rtl="0" eaLnBrk="1" fontAlgn="auto" latinLnBrk="0" hangingPunct="1">
              <a:lnSpc>
                <a:spcPct val="95000"/>
              </a:lnSpc>
              <a:spcBef>
                <a:spcPts val="450"/>
              </a:spcBef>
              <a:spcAft>
                <a:spcPts val="0"/>
              </a:spcAft>
              <a:buClrTx/>
              <a:buSzTx/>
              <a:buFontTx/>
              <a:buNone/>
              <a:tabLst>
                <a:tab pos="856039" algn="l"/>
              </a:tabLst>
              <a:defRPr/>
            </a:pPr>
            <a:r>
              <a:rPr kumimoji="0" lang="en-US" altLang="en-US" sz="825" b="1" i="0" u="none" strike="noStrike" kern="1200" cap="none" spc="-20" normalizeH="0" baseline="0" noProof="0" dirty="0">
                <a:ln>
                  <a:noFill/>
                </a:ln>
                <a:solidFill>
                  <a:schemeClr val="tx1"/>
                </a:solidFill>
                <a:effectLst/>
                <a:uLnTx/>
                <a:uFillTx/>
                <a:latin typeface="Open Sans"/>
                <a:ea typeface="+mn-ea"/>
                <a:cs typeface="+mn-cs"/>
              </a:rPr>
              <a:t>Add vertical lines to a table</a:t>
            </a:r>
          </a:p>
          <a:p>
            <a:pPr marL="107997" marR="0" lvl="0" indent="-107997" algn="l" defTabSz="685783" rtl="0" eaLnBrk="1" fontAlgn="auto" latinLnBrk="0" hangingPunct="1">
              <a:lnSpc>
                <a:spcPct val="95000"/>
              </a:lnSpc>
              <a:spcBef>
                <a:spcPts val="450"/>
              </a:spcBef>
              <a:spcAft>
                <a:spcPts val="0"/>
              </a:spcAft>
              <a:buClrTx/>
              <a:buSzTx/>
              <a:buFont typeface="+mj-lt"/>
              <a:buAutoNum type="arabicPeriod"/>
              <a:tabLst>
                <a:tab pos="856039" algn="l"/>
              </a:tabLst>
              <a:defRPr/>
            </a:pPr>
            <a:r>
              <a:rPr kumimoji="0" lang="en-US" altLang="en-US" sz="750" b="0" i="0" u="none" strike="noStrike" kern="1200" cap="none" spc="-20" normalizeH="0" baseline="0" noProof="0" dirty="0">
                <a:ln>
                  <a:noFill/>
                </a:ln>
                <a:solidFill>
                  <a:schemeClr val="tx1"/>
                </a:solidFill>
                <a:effectLst/>
                <a:uLnTx/>
                <a:uFillTx/>
                <a:latin typeface="Open Sans"/>
                <a:ea typeface="+mn-ea"/>
                <a:cs typeface="+mn-cs"/>
              </a:rPr>
              <a:t>Insert a table. The table is inserted without vertical lines</a:t>
            </a:r>
          </a:p>
          <a:p>
            <a:pPr marL="107997" marR="0" lvl="0" indent="-107997" algn="l" defTabSz="685783" rtl="0" eaLnBrk="1" fontAlgn="auto" latinLnBrk="0" hangingPunct="1">
              <a:lnSpc>
                <a:spcPct val="95000"/>
              </a:lnSpc>
              <a:spcBef>
                <a:spcPts val="450"/>
              </a:spcBef>
              <a:spcAft>
                <a:spcPts val="0"/>
              </a:spcAft>
              <a:buClrTx/>
              <a:buSzTx/>
              <a:buFont typeface="+mj-lt"/>
              <a:buAutoNum type="arabicPeriod"/>
              <a:tabLst>
                <a:tab pos="856039" algn="l"/>
              </a:tabLst>
              <a:defRPr/>
            </a:pPr>
            <a:r>
              <a:rPr kumimoji="0" lang="en-US" altLang="en-US" sz="750" b="0" i="0" u="none" strike="noStrike" kern="1200" cap="none" spc="-20" normalizeH="0" baseline="0" noProof="0" dirty="0">
                <a:ln>
                  <a:noFill/>
                </a:ln>
                <a:solidFill>
                  <a:schemeClr val="tx1"/>
                </a:solidFill>
                <a:effectLst/>
                <a:uLnTx/>
                <a:uFillTx/>
                <a:latin typeface="Open Sans"/>
                <a:ea typeface="+mn-ea"/>
                <a:cs typeface="+mn-cs"/>
              </a:rPr>
              <a:t>To add the vertical lines; Click in the 'Table Style Options' menu, choose the 'Banded Columns' function and the vertical lines will appear</a:t>
            </a:r>
          </a:p>
        </p:txBody>
      </p:sp>
    </p:spTree>
    <p:extLst>
      <p:ext uri="{BB962C8B-B14F-4D97-AF65-F5344CB8AC3E}">
        <p14:creationId xmlns:p14="http://schemas.microsoft.com/office/powerpoint/2010/main" val="19155881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Inhoud met grafiek rech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113889-AFCA-4093-B2D6-16B70FE8531E}"/>
              </a:ext>
            </a:extLst>
          </p:cNvPr>
          <p:cNvSpPr>
            <a:spLocks noGrp="1"/>
          </p:cNvSpPr>
          <p:nvPr>
            <p:ph type="title" hasCustomPrompt="1"/>
          </p:nvPr>
        </p:nvSpPr>
        <p:spPr>
          <a:xfrm>
            <a:off x="440056" y="333670"/>
            <a:ext cx="8258651" cy="581777"/>
          </a:xfrm>
        </p:spPr>
        <p:txBody>
          <a:bodyPr>
            <a:noAutofit/>
          </a:bodyPr>
          <a:lstStyle>
            <a:lvl1pPr>
              <a:defRPr/>
            </a:lvl1pPr>
          </a:lstStyle>
          <a:p>
            <a:r>
              <a:rPr lang="en-US" noProof="0" dirty="0"/>
              <a:t>Click to add title</a:t>
            </a:r>
          </a:p>
        </p:txBody>
      </p:sp>
      <p:sp>
        <p:nvSpPr>
          <p:cNvPr id="6" name="Chart Placeholder 5">
            <a:extLst>
              <a:ext uri="{FF2B5EF4-FFF2-40B4-BE49-F238E27FC236}">
                <a16:creationId xmlns:a16="http://schemas.microsoft.com/office/drawing/2014/main" id="{AF2C0AF9-9479-4176-A7DB-2B958BF52B55}"/>
              </a:ext>
            </a:extLst>
          </p:cNvPr>
          <p:cNvSpPr>
            <a:spLocks noGrp="1"/>
          </p:cNvSpPr>
          <p:nvPr>
            <p:ph type="chart" sz="quarter" idx="12" hasCustomPrompt="1"/>
          </p:nvPr>
        </p:nvSpPr>
        <p:spPr>
          <a:xfrm>
            <a:off x="4698207" y="1427799"/>
            <a:ext cx="4000090" cy="4368576"/>
          </a:xfrm>
        </p:spPr>
        <p:txBody>
          <a:bodyPr tIns="0" anchor="ctr" anchorCtr="1"/>
          <a:lstStyle>
            <a:lvl1pPr algn="l">
              <a:spcBef>
                <a:spcPts val="0"/>
              </a:spcBef>
              <a:defRPr sz="900">
                <a:solidFill>
                  <a:schemeClr val="tx1"/>
                </a:solidFill>
              </a:defRPr>
            </a:lvl1pPr>
          </a:lstStyle>
          <a:p>
            <a:r>
              <a:rPr lang="en-US" noProof="0" dirty="0"/>
              <a:t>Click on icon</a:t>
            </a:r>
            <a:br>
              <a:rPr lang="en-US" noProof="0" dirty="0"/>
            </a:br>
            <a:r>
              <a:rPr lang="en-US" noProof="0" dirty="0"/>
              <a:t>to add chart</a:t>
            </a:r>
          </a:p>
        </p:txBody>
      </p:sp>
      <p:sp>
        <p:nvSpPr>
          <p:cNvPr id="8" name="Text Placeholder 12">
            <a:extLst>
              <a:ext uri="{FF2B5EF4-FFF2-40B4-BE49-F238E27FC236}">
                <a16:creationId xmlns:a16="http://schemas.microsoft.com/office/drawing/2014/main" id="{CC64508F-FB4D-4117-A07D-F5E6D9501D14}"/>
              </a:ext>
            </a:extLst>
          </p:cNvPr>
          <p:cNvSpPr>
            <a:spLocks noGrp="1"/>
          </p:cNvSpPr>
          <p:nvPr>
            <p:ph type="body" sz="quarter" idx="10" hasCustomPrompt="1"/>
          </p:nvPr>
        </p:nvSpPr>
        <p:spPr>
          <a:xfrm>
            <a:off x="440056" y="1427800"/>
            <a:ext cx="4000091" cy="4368574"/>
          </a:xfrm>
        </p:spPr>
        <p:txBody>
          <a:bodyPr tIns="36000">
            <a:noAutofit/>
          </a:bodyPr>
          <a:lstStyle>
            <a:lvl1pPr>
              <a:lnSpc>
                <a:spcPct val="90000"/>
              </a:lnSpc>
              <a:spcBef>
                <a:spcPts val="0"/>
              </a:spcBef>
              <a:spcAft>
                <a:spcPts val="0"/>
              </a:spcAft>
              <a:defRPr sz="1350" b="1">
                <a:solidFill>
                  <a:schemeClr val="tx2"/>
                </a:solidFill>
              </a:defRPr>
            </a:lvl1pPr>
            <a:lvl2pPr marL="0" indent="0">
              <a:lnSpc>
                <a:spcPct val="90000"/>
              </a:lnSpc>
              <a:spcBef>
                <a:spcPts val="0"/>
              </a:spcBef>
              <a:spcAft>
                <a:spcPts val="0"/>
              </a:spcAft>
              <a:buNone/>
              <a:defRPr sz="1350">
                <a:solidFill>
                  <a:schemeClr val="bg2"/>
                </a:solidFill>
              </a:defRPr>
            </a:lvl2pPr>
            <a:lvl3pPr marL="0" indent="0">
              <a:lnSpc>
                <a:spcPct val="90000"/>
              </a:lnSpc>
              <a:spcBef>
                <a:spcPts val="0"/>
              </a:spcBef>
              <a:spcAft>
                <a:spcPts val="0"/>
              </a:spcAft>
              <a:buNone/>
              <a:defRPr sz="1350">
                <a:solidFill>
                  <a:schemeClr val="tx1"/>
                </a:solidFill>
              </a:defRPr>
            </a:lvl3pPr>
            <a:lvl4pPr marL="135728" indent="-135728">
              <a:lnSpc>
                <a:spcPct val="90000"/>
              </a:lnSpc>
              <a:spcBef>
                <a:spcPts val="0"/>
              </a:spcBef>
              <a:spcAft>
                <a:spcPts val="0"/>
              </a:spcAft>
              <a:buClr>
                <a:schemeClr val="tx1"/>
              </a:buClr>
              <a:buSzPct val="96000"/>
              <a:buFont typeface="Calibri" panose="020F0502020204030204" pitchFamily="34" charset="0"/>
              <a:buChar char="•"/>
              <a:defRPr sz="1350">
                <a:solidFill>
                  <a:schemeClr val="tx1"/>
                </a:solidFill>
              </a:defRPr>
            </a:lvl4pPr>
            <a:lvl5pPr marL="269993" indent="-134997">
              <a:lnSpc>
                <a:spcPct val="90000"/>
              </a:lnSpc>
              <a:spcBef>
                <a:spcPts val="0"/>
              </a:spcBef>
              <a:spcAft>
                <a:spcPts val="0"/>
              </a:spcAft>
              <a:buClr>
                <a:schemeClr val="tx1"/>
              </a:buClr>
              <a:buSzPct val="96000"/>
              <a:buFont typeface="Calibri" panose="020F0502020204030204" pitchFamily="34" charset="0"/>
              <a:buChar char="•"/>
              <a:defRPr sz="1350">
                <a:solidFill>
                  <a:schemeClr val="tx1"/>
                </a:solidFill>
              </a:defRPr>
            </a:lvl5pPr>
            <a:lvl6pPr marL="404990" indent="-134997">
              <a:lnSpc>
                <a:spcPct val="90000"/>
              </a:lnSpc>
              <a:spcBef>
                <a:spcPts val="0"/>
              </a:spcBef>
              <a:spcAft>
                <a:spcPts val="0"/>
              </a:spcAft>
              <a:buClr>
                <a:schemeClr val="tx1"/>
              </a:buClr>
              <a:buSzPct val="96000"/>
              <a:buFont typeface="Calibri" panose="020F0502020204030204" pitchFamily="34" charset="0"/>
              <a:buChar char="•"/>
              <a:defRPr sz="1350">
                <a:solidFill>
                  <a:schemeClr val="tx1"/>
                </a:solidFill>
              </a:defRPr>
            </a:lvl6pPr>
            <a:lvl7pPr marL="539987" indent="-134997">
              <a:lnSpc>
                <a:spcPct val="90000"/>
              </a:lnSpc>
              <a:spcBef>
                <a:spcPts val="0"/>
              </a:spcBef>
              <a:spcAft>
                <a:spcPts val="0"/>
              </a:spcAft>
              <a:buClr>
                <a:schemeClr val="tx1"/>
              </a:buClr>
              <a:buSzPct val="96000"/>
              <a:buFont typeface="Calibri" panose="020F0502020204030204" pitchFamily="34" charset="0"/>
              <a:buChar char="•"/>
              <a:defRPr sz="1350">
                <a:solidFill>
                  <a:schemeClr val="tx1"/>
                </a:solidFill>
              </a:defRPr>
            </a:lvl7pPr>
            <a:lvl8pPr marL="674984" indent="-134997">
              <a:lnSpc>
                <a:spcPct val="90000"/>
              </a:lnSpc>
              <a:spcBef>
                <a:spcPts val="0"/>
              </a:spcBef>
              <a:spcAft>
                <a:spcPts val="0"/>
              </a:spcAft>
              <a:buClr>
                <a:schemeClr val="tx1"/>
              </a:buClr>
              <a:buSzPct val="96000"/>
              <a:buFont typeface="Calibri" panose="020F0502020204030204" pitchFamily="34" charset="0"/>
              <a:buChar char="•"/>
              <a:defRPr sz="1350">
                <a:solidFill>
                  <a:schemeClr val="tx1"/>
                </a:solidFill>
              </a:defRPr>
            </a:lvl8pPr>
            <a:lvl9pPr marL="809980" indent="-134997">
              <a:lnSpc>
                <a:spcPct val="90000"/>
              </a:lnSpc>
              <a:spcBef>
                <a:spcPts val="0"/>
              </a:spcBef>
              <a:spcAft>
                <a:spcPts val="0"/>
              </a:spcAft>
              <a:buClr>
                <a:schemeClr val="tx1"/>
              </a:buClr>
              <a:buSzPct val="96000"/>
              <a:buFont typeface="Calibri" panose="020F0502020204030204" pitchFamily="34" charset="0"/>
              <a:buChar char="•"/>
              <a:defRPr sz="1350">
                <a:solidFill>
                  <a:schemeClr val="tx1"/>
                </a:solidFill>
              </a:defRPr>
            </a:lvl9pPr>
          </a:lstStyle>
          <a:p>
            <a:pPr lvl="0"/>
            <a:r>
              <a:rPr lang="en-US" noProof="0" dirty="0"/>
              <a:t>Click to add heading</a:t>
            </a:r>
          </a:p>
          <a:p>
            <a:pPr lvl="1"/>
            <a:r>
              <a:rPr lang="en-US" noProof="0" dirty="0"/>
              <a:t>Sub-heading</a:t>
            </a:r>
          </a:p>
          <a:p>
            <a:pPr lvl="2"/>
            <a:r>
              <a:rPr lang="en-US" noProof="0" dirty="0"/>
              <a:t>Body text</a:t>
            </a:r>
          </a:p>
          <a:p>
            <a:pPr lvl="3"/>
            <a:r>
              <a:rPr lang="en-US" noProof="0" dirty="0"/>
              <a:t>Bullet level 1</a:t>
            </a:r>
          </a:p>
          <a:p>
            <a:pPr lvl="4"/>
            <a:r>
              <a:rPr lang="en-US" noProof="0" dirty="0"/>
              <a:t>Bullet level 2</a:t>
            </a:r>
          </a:p>
          <a:p>
            <a:pPr lvl="5"/>
            <a:r>
              <a:rPr lang="en-US" noProof="0" dirty="0"/>
              <a:t>Bullet level 3</a:t>
            </a:r>
          </a:p>
          <a:p>
            <a:pPr lvl="6"/>
            <a:r>
              <a:rPr lang="en-US" noProof="0" dirty="0"/>
              <a:t>Bullet level 4</a:t>
            </a:r>
          </a:p>
          <a:p>
            <a:pPr lvl="7"/>
            <a:r>
              <a:rPr lang="en-US" noProof="0" dirty="0"/>
              <a:t>Bullet level 5</a:t>
            </a:r>
          </a:p>
          <a:p>
            <a:pPr lvl="8"/>
            <a:r>
              <a:rPr lang="en-US" noProof="0" dirty="0"/>
              <a:t>Bullet level 6</a:t>
            </a:r>
          </a:p>
        </p:txBody>
      </p:sp>
      <p:sp>
        <p:nvSpPr>
          <p:cNvPr id="11" name="Text Placeholder 3">
            <a:extLst>
              <a:ext uri="{FF2B5EF4-FFF2-40B4-BE49-F238E27FC236}">
                <a16:creationId xmlns:a16="http://schemas.microsoft.com/office/drawing/2014/main" id="{A573C153-27EA-4A91-9162-722BE6E06CAD}"/>
              </a:ext>
            </a:extLst>
          </p:cNvPr>
          <p:cNvSpPr>
            <a:spLocks noGrp="1"/>
          </p:cNvSpPr>
          <p:nvPr>
            <p:ph type="body" sz="quarter" idx="18" hasCustomPrompt="1"/>
          </p:nvPr>
        </p:nvSpPr>
        <p:spPr>
          <a:xfrm>
            <a:off x="4698207" y="5600933"/>
            <a:ext cx="2102504" cy="195447"/>
          </a:xfrm>
        </p:spPr>
        <p:txBody>
          <a:bodyPr lIns="0" rIns="0"/>
          <a:lstStyle>
            <a:lvl1pPr>
              <a:defRPr sz="600">
                <a:solidFill>
                  <a:schemeClr val="tx1"/>
                </a:solidFill>
              </a:defRPr>
            </a:lvl1pPr>
            <a:lvl2pPr>
              <a:defRPr sz="600"/>
            </a:lvl2pPr>
            <a:lvl3pPr>
              <a:defRPr sz="600"/>
            </a:lvl3pPr>
            <a:lvl4pPr>
              <a:defRPr sz="600"/>
            </a:lvl4pPr>
            <a:lvl5pPr>
              <a:defRPr sz="600"/>
            </a:lvl5pPr>
          </a:lstStyle>
          <a:p>
            <a:pPr lvl="0"/>
            <a:r>
              <a:rPr lang="en-US" noProof="0" dirty="0"/>
              <a:t>Click to add source text</a:t>
            </a:r>
          </a:p>
        </p:txBody>
      </p:sp>
      <p:sp>
        <p:nvSpPr>
          <p:cNvPr id="3" name="Slide Number Placeholder 2">
            <a:extLst>
              <a:ext uri="{FF2B5EF4-FFF2-40B4-BE49-F238E27FC236}">
                <a16:creationId xmlns:a16="http://schemas.microsoft.com/office/drawing/2014/main" id="{0DDE9399-B94D-49BE-87E3-76B5B785CBDA}"/>
              </a:ext>
            </a:extLst>
          </p:cNvPr>
          <p:cNvSpPr>
            <a:spLocks noGrp="1"/>
          </p:cNvSpPr>
          <p:nvPr>
            <p:ph type="sldNum" sz="quarter" idx="19"/>
          </p:nvPr>
        </p:nvSpPr>
        <p:spPr/>
        <p:txBody>
          <a:bodyPr/>
          <a:lstStyle/>
          <a:p>
            <a:fld id="{5A195573-6125-40C3-AA0C-3AC6CFB9F86B}" type="slidenum">
              <a:rPr lang="en-US" smtClean="0"/>
              <a:pPr/>
              <a:t>‹#›</a:t>
            </a:fld>
            <a:endParaRPr lang="en-US" dirty="0"/>
          </a:p>
        </p:txBody>
      </p:sp>
      <p:grpSp>
        <p:nvGrpSpPr>
          <p:cNvPr id="14" name="Groep 2">
            <a:extLst>
              <a:ext uri="{FF2B5EF4-FFF2-40B4-BE49-F238E27FC236}">
                <a16:creationId xmlns:a16="http://schemas.microsoft.com/office/drawing/2014/main" id="{07715840-02D7-4923-A883-B374248C3D67}"/>
              </a:ext>
            </a:extLst>
          </p:cNvPr>
          <p:cNvGrpSpPr/>
          <p:nvPr userDrawn="1"/>
        </p:nvGrpSpPr>
        <p:grpSpPr>
          <a:xfrm>
            <a:off x="-2430152" y="0"/>
            <a:ext cx="2329217" cy="3010976"/>
            <a:chOff x="-2463800" y="0"/>
            <a:chExt cx="2329217" cy="3010976"/>
          </a:xfrm>
        </p:grpSpPr>
        <p:sp>
          <p:nvSpPr>
            <p:cNvPr id="15" name="Rectangle 106">
              <a:extLst>
                <a:ext uri="{FF2B5EF4-FFF2-40B4-BE49-F238E27FC236}">
                  <a16:creationId xmlns:a16="http://schemas.microsoft.com/office/drawing/2014/main" id="{BB1F64DA-5556-42D0-8B66-8667DBE276E9}"/>
                </a:ext>
              </a:extLst>
            </p:cNvPr>
            <p:cNvSpPr>
              <a:spLocks noChangeArrowheads="1"/>
            </p:cNvSpPr>
            <p:nvPr userDrawn="1"/>
          </p:nvSpPr>
          <p:spPr bwMode="gray">
            <a:xfrm>
              <a:off x="-2463800" y="0"/>
              <a:ext cx="2329217" cy="3010976"/>
            </a:xfrm>
            <a:prstGeom prst="rect">
              <a:avLst/>
            </a:prstGeom>
            <a:solidFill>
              <a:schemeClr val="bg1">
                <a:lumMod val="95000"/>
              </a:schemeClr>
            </a:solidFill>
            <a:ln>
              <a:noFill/>
            </a:ln>
            <a:effectLst/>
          </p:spPr>
          <p:txBody>
            <a:bodyPr wrap="square" lIns="144000" tIns="144000" rIns="144000" bIns="180000" anchor="t">
              <a:spAutoFit/>
            </a:bodyPr>
            <a:lstStyle/>
            <a:p>
              <a:pPr marL="0" indent="0">
                <a:lnSpc>
                  <a:spcPct val="95000"/>
                </a:lnSpc>
                <a:spcBef>
                  <a:spcPts val="600"/>
                </a:spcBef>
                <a:tabLst>
                  <a:tab pos="1141413" algn="l"/>
                </a:tabLst>
              </a:pPr>
              <a:r>
                <a:rPr lang="en-US" altLang="en-US" sz="1100" b="1" spc="-10" baseline="0" noProof="0" dirty="0">
                  <a:solidFill>
                    <a:schemeClr val="tx1"/>
                  </a:solidFill>
                  <a:latin typeface="+mn-lt"/>
                </a:rPr>
                <a:t>Create heading, </a:t>
              </a:r>
              <a:br>
                <a:rPr lang="en-US" altLang="en-US" sz="1100" b="1" spc="-10" baseline="0" noProof="0" dirty="0">
                  <a:solidFill>
                    <a:schemeClr val="tx1"/>
                  </a:solidFill>
                  <a:latin typeface="+mn-lt"/>
                </a:rPr>
              </a:br>
              <a:r>
                <a:rPr lang="en-US" altLang="en-US" sz="1100" b="1" spc="-10" baseline="0" noProof="0" dirty="0">
                  <a:solidFill>
                    <a:schemeClr val="tx1"/>
                  </a:solidFill>
                  <a:latin typeface="+mn-lt"/>
                </a:rPr>
                <a:t>sub-heading or bullets</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lang="en-US" altLang="en-US" sz="1000" spc="-10" baseline="0" noProof="0" dirty="0">
                  <a:solidFill>
                    <a:schemeClr val="tx1"/>
                  </a:solidFill>
                  <a:latin typeface="+mn-lt"/>
                </a:rPr>
                <a:t>Via ‘</a:t>
              </a:r>
              <a:r>
                <a:rPr kumimoji="0" lang="en-US" altLang="en-US" sz="1000" b="0" i="0" u="none" strike="noStrike" kern="1200" cap="none" spc="-10" normalizeH="0" baseline="0" noProof="0" dirty="0">
                  <a:ln>
                    <a:noFill/>
                  </a:ln>
                  <a:solidFill>
                    <a:schemeClr val="tx1"/>
                  </a:solidFill>
                  <a:effectLst/>
                  <a:uLnTx/>
                  <a:uFillTx/>
                  <a:latin typeface="Open Sans"/>
                  <a:ea typeface="+mn-ea"/>
                  <a:cs typeface="+mn-cs"/>
                </a:rPr>
                <a:t>Home’ &gt; ‘Paragraph’ you can turn the text into a heading, sub-heading or bullets in the correct corporate identity </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en-US"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en-US"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en-US"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en-US" altLang="en-US" sz="1000" b="0" i="0" u="none" strike="noStrike" kern="1200" cap="none" spc="-10" normalizeH="0" baseline="0" noProof="0" dirty="0">
                  <a:ln>
                    <a:noFill/>
                  </a:ln>
                  <a:solidFill>
                    <a:schemeClr val="tx1"/>
                  </a:solidFill>
                  <a:effectLst/>
                  <a:uLnTx/>
                  <a:uFillTx/>
                  <a:latin typeface="Open Sans"/>
                  <a:ea typeface="+mn-ea"/>
                  <a:cs typeface="+mn-cs"/>
                </a:rPr>
                <a:t>Stand in front of the text you want to change</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en-US" altLang="en-US" sz="1000" b="0" i="0" u="none" strike="noStrike" kern="1200" cap="none" spc="-10" normalizeH="0" baseline="0" noProof="0" dirty="0">
                  <a:ln>
                    <a:noFill/>
                  </a:ln>
                  <a:solidFill>
                    <a:schemeClr val="tx1"/>
                  </a:solidFill>
                  <a:effectLst/>
                  <a:uLnTx/>
                  <a:uFillTx/>
                  <a:latin typeface="Open Sans"/>
                  <a:ea typeface="+mn-ea"/>
                  <a:cs typeface="+mn-cs"/>
                </a:rPr>
                <a:t>With the arrow to the left, you decrease the level. With the arrow to the right, you increase the level</a:t>
              </a:r>
              <a:endParaRPr lang="en-US" altLang="en-US" sz="1000" spc="-10" baseline="0" noProof="0" dirty="0">
                <a:solidFill>
                  <a:schemeClr val="tx1"/>
                </a:solidFill>
                <a:latin typeface="+mn-lt"/>
              </a:endParaRPr>
            </a:p>
          </p:txBody>
        </p:sp>
        <p:grpSp>
          <p:nvGrpSpPr>
            <p:cNvPr id="16" name="Group 22">
              <a:extLst>
                <a:ext uri="{FF2B5EF4-FFF2-40B4-BE49-F238E27FC236}">
                  <a16:creationId xmlns:a16="http://schemas.microsoft.com/office/drawing/2014/main" id="{EC47799D-6F10-4A15-BFB7-28F27C6DF6AF}"/>
                </a:ext>
              </a:extLst>
            </p:cNvPr>
            <p:cNvGrpSpPr/>
            <p:nvPr userDrawn="1"/>
          </p:nvGrpSpPr>
          <p:grpSpPr>
            <a:xfrm>
              <a:off x="-2318863" y="1220181"/>
              <a:ext cx="2044800" cy="534731"/>
              <a:chOff x="-2108199" y="3526309"/>
              <a:chExt cx="2314576" cy="605280"/>
            </a:xfrm>
          </p:grpSpPr>
          <p:grpSp>
            <p:nvGrpSpPr>
              <p:cNvPr id="18" name="Group 9">
                <a:extLst>
                  <a:ext uri="{FF2B5EF4-FFF2-40B4-BE49-F238E27FC236}">
                    <a16:creationId xmlns:a16="http://schemas.microsoft.com/office/drawing/2014/main" id="{0EE25E12-F1FD-4FA1-9349-3FAEFAF81A74}"/>
                  </a:ext>
                </a:extLst>
              </p:cNvPr>
              <p:cNvGrpSpPr/>
              <p:nvPr userDrawn="1"/>
            </p:nvGrpSpPr>
            <p:grpSpPr>
              <a:xfrm>
                <a:off x="-2108199" y="3526309"/>
                <a:ext cx="2314576" cy="605280"/>
                <a:chOff x="-1062434" y="2872274"/>
                <a:chExt cx="2314576" cy="605280"/>
              </a:xfrm>
            </p:grpSpPr>
            <p:pic>
              <p:nvPicPr>
                <p:cNvPr id="24" name="Picture 5">
                  <a:extLst>
                    <a:ext uri="{FF2B5EF4-FFF2-40B4-BE49-F238E27FC236}">
                      <a16:creationId xmlns:a16="http://schemas.microsoft.com/office/drawing/2014/main" id="{E07163F0-9880-47BA-875E-2965FA849906}"/>
                    </a:ext>
                  </a:extLst>
                </p:cNvPr>
                <p:cNvPicPr>
                  <a:picLocks noChangeAspect="1"/>
                </p:cNvPicPr>
                <p:nvPr userDrawn="1"/>
              </p:nvPicPr>
              <p:blipFill rotWithShape="1">
                <a:blip r:embed="rId2"/>
                <a:srcRect l="29631" t="6122" r="51385" b="84783"/>
                <a:stretch/>
              </p:blipFill>
              <p:spPr>
                <a:xfrm>
                  <a:off x="-1062434" y="2872274"/>
                  <a:ext cx="2314576" cy="605280"/>
                </a:xfrm>
                <a:prstGeom prst="rect">
                  <a:avLst/>
                </a:prstGeom>
                <a:noFill/>
                <a:ln>
                  <a:noFill/>
                </a:ln>
                <a:effectLst>
                  <a:outerShdw blurRad="63500" sx="102000" sy="102000" algn="ctr" rotWithShape="0">
                    <a:prstClr val="black">
                      <a:alpha val="40000"/>
                    </a:prstClr>
                  </a:outerShdw>
                </a:effectLst>
              </p:spPr>
            </p:pic>
            <p:sp>
              <p:nvSpPr>
                <p:cNvPr id="25" name="Rectangle 21">
                  <a:extLst>
                    <a:ext uri="{FF2B5EF4-FFF2-40B4-BE49-F238E27FC236}">
                      <a16:creationId xmlns:a16="http://schemas.microsoft.com/office/drawing/2014/main" id="{D11A0924-B29C-42B4-B325-3BA6CCE448A0}"/>
                    </a:ext>
                  </a:extLst>
                </p:cNvPr>
                <p:cNvSpPr/>
                <p:nvPr userDrawn="1"/>
              </p:nvSpPr>
              <p:spPr bwMode="gray">
                <a:xfrm>
                  <a:off x="-518929" y="2945301"/>
                  <a:ext cx="305212" cy="140494"/>
                </a:xfrm>
                <a:prstGeom prst="rect">
                  <a:avLst/>
                </a:prstGeom>
                <a:solidFill>
                  <a:srgbClr val="92D050">
                    <a:alpha val="30000"/>
                  </a:srgbClr>
                </a:solidFill>
                <a:ln w="63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endParaRPr lang="nl-NL" dirty="0" err="1">
                    <a:solidFill>
                      <a:schemeClr val="tx1"/>
                    </a:solidFill>
                  </a:endParaRPr>
                </a:p>
              </p:txBody>
            </p:sp>
          </p:grpSp>
          <p:sp>
            <p:nvSpPr>
              <p:cNvPr id="19" name="Graphic 19" descr="Close with solid fill">
                <a:extLst>
                  <a:ext uri="{FF2B5EF4-FFF2-40B4-BE49-F238E27FC236}">
                    <a16:creationId xmlns:a16="http://schemas.microsoft.com/office/drawing/2014/main" id="{6D148185-39F1-47A9-B611-957F54E877E7}"/>
                  </a:ext>
                </a:extLst>
              </p:cNvPr>
              <p:cNvSpPr/>
              <p:nvPr userDrawn="1"/>
            </p:nvSpPr>
            <p:spPr>
              <a:xfrm>
                <a:off x="-2079108" y="3599429"/>
                <a:ext cx="140400" cy="140401"/>
              </a:xfrm>
              <a:custGeom>
                <a:avLst/>
                <a:gdLst>
                  <a:gd name="connsiteX0" fmla="*/ 674370 w 674370"/>
                  <a:gd name="connsiteY0" fmla="*/ 80963 h 674370"/>
                  <a:gd name="connsiteX1" fmla="*/ 593408 w 674370"/>
                  <a:gd name="connsiteY1" fmla="*/ 0 h 674370"/>
                  <a:gd name="connsiteX2" fmla="*/ 337185 w 674370"/>
                  <a:gd name="connsiteY2" fmla="*/ 256223 h 674370"/>
                  <a:gd name="connsiteX3" fmla="*/ 80963 w 674370"/>
                  <a:gd name="connsiteY3" fmla="*/ 0 h 674370"/>
                  <a:gd name="connsiteX4" fmla="*/ 0 w 674370"/>
                  <a:gd name="connsiteY4" fmla="*/ 80963 h 674370"/>
                  <a:gd name="connsiteX5" fmla="*/ 256223 w 674370"/>
                  <a:gd name="connsiteY5" fmla="*/ 337185 h 674370"/>
                  <a:gd name="connsiteX6" fmla="*/ 0 w 674370"/>
                  <a:gd name="connsiteY6" fmla="*/ 593408 h 674370"/>
                  <a:gd name="connsiteX7" fmla="*/ 80963 w 674370"/>
                  <a:gd name="connsiteY7" fmla="*/ 674370 h 674370"/>
                  <a:gd name="connsiteX8" fmla="*/ 337185 w 674370"/>
                  <a:gd name="connsiteY8" fmla="*/ 418148 h 674370"/>
                  <a:gd name="connsiteX9" fmla="*/ 593408 w 674370"/>
                  <a:gd name="connsiteY9" fmla="*/ 674370 h 674370"/>
                  <a:gd name="connsiteX10" fmla="*/ 674370 w 674370"/>
                  <a:gd name="connsiteY10" fmla="*/ 593408 h 674370"/>
                  <a:gd name="connsiteX11" fmla="*/ 418148 w 674370"/>
                  <a:gd name="connsiteY11" fmla="*/ 337185 h 674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4370" h="674370">
                    <a:moveTo>
                      <a:pt x="674370" y="80963"/>
                    </a:moveTo>
                    <a:lnTo>
                      <a:pt x="593408" y="0"/>
                    </a:lnTo>
                    <a:lnTo>
                      <a:pt x="337185" y="256223"/>
                    </a:lnTo>
                    <a:lnTo>
                      <a:pt x="80963" y="0"/>
                    </a:lnTo>
                    <a:lnTo>
                      <a:pt x="0" y="80963"/>
                    </a:lnTo>
                    <a:lnTo>
                      <a:pt x="256223" y="337185"/>
                    </a:lnTo>
                    <a:lnTo>
                      <a:pt x="0" y="593408"/>
                    </a:lnTo>
                    <a:lnTo>
                      <a:pt x="80963" y="674370"/>
                    </a:lnTo>
                    <a:lnTo>
                      <a:pt x="337185" y="418148"/>
                    </a:lnTo>
                    <a:lnTo>
                      <a:pt x="593408" y="674370"/>
                    </a:lnTo>
                    <a:lnTo>
                      <a:pt x="674370" y="593408"/>
                    </a:lnTo>
                    <a:lnTo>
                      <a:pt x="418148" y="337185"/>
                    </a:lnTo>
                    <a:close/>
                  </a:path>
                </a:pathLst>
              </a:custGeom>
              <a:solidFill>
                <a:srgbClr val="FF0000">
                  <a:alpha val="30000"/>
                </a:srgbClr>
              </a:solidFill>
              <a:ln w="6350" cap="flat">
                <a:solidFill>
                  <a:srgbClr val="FF0000"/>
                </a:solidFill>
                <a:prstDash val="solid"/>
                <a:miter/>
              </a:ln>
            </p:spPr>
            <p:txBody>
              <a:bodyPr rtlCol="0" anchor="ctr"/>
              <a:lstStyle/>
              <a:p>
                <a:endParaRPr lang="nl-NL" dirty="0">
                  <a:solidFill>
                    <a:schemeClr val="tx1"/>
                  </a:solidFill>
                </a:endParaRPr>
              </a:p>
            </p:txBody>
          </p:sp>
        </p:grpSp>
      </p:grpSp>
    </p:spTree>
    <p:extLst>
      <p:ext uri="{BB962C8B-B14F-4D97-AF65-F5344CB8AC3E}">
        <p14:creationId xmlns:p14="http://schemas.microsoft.com/office/powerpoint/2010/main" val="13649623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Inhoud met grafiek link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113889-AFCA-4093-B2D6-16B70FE8531E}"/>
              </a:ext>
            </a:extLst>
          </p:cNvPr>
          <p:cNvSpPr>
            <a:spLocks noGrp="1"/>
          </p:cNvSpPr>
          <p:nvPr>
            <p:ph type="title" hasCustomPrompt="1"/>
          </p:nvPr>
        </p:nvSpPr>
        <p:spPr>
          <a:xfrm>
            <a:off x="440057" y="333670"/>
            <a:ext cx="8258242" cy="581777"/>
          </a:xfrm>
        </p:spPr>
        <p:txBody>
          <a:bodyPr>
            <a:noAutofit/>
          </a:bodyPr>
          <a:lstStyle>
            <a:lvl1pPr>
              <a:defRPr/>
            </a:lvl1pPr>
          </a:lstStyle>
          <a:p>
            <a:r>
              <a:rPr lang="en-US" noProof="0" dirty="0"/>
              <a:t>Click to add title</a:t>
            </a:r>
          </a:p>
        </p:txBody>
      </p:sp>
      <p:sp>
        <p:nvSpPr>
          <p:cNvPr id="6" name="Chart Placeholder 5">
            <a:extLst>
              <a:ext uri="{FF2B5EF4-FFF2-40B4-BE49-F238E27FC236}">
                <a16:creationId xmlns:a16="http://schemas.microsoft.com/office/drawing/2014/main" id="{AF2C0AF9-9479-4176-A7DB-2B958BF52B55}"/>
              </a:ext>
            </a:extLst>
          </p:cNvPr>
          <p:cNvSpPr>
            <a:spLocks noGrp="1"/>
          </p:cNvSpPr>
          <p:nvPr>
            <p:ph type="chart" sz="quarter" idx="12" hasCustomPrompt="1"/>
          </p:nvPr>
        </p:nvSpPr>
        <p:spPr>
          <a:xfrm>
            <a:off x="440058" y="1421088"/>
            <a:ext cx="4000090" cy="4375287"/>
          </a:xfrm>
        </p:spPr>
        <p:txBody>
          <a:bodyPr tIns="0" anchor="ctr" anchorCtr="1"/>
          <a:lstStyle>
            <a:lvl1pPr algn="l">
              <a:spcBef>
                <a:spcPts val="0"/>
              </a:spcBef>
              <a:defRPr sz="900">
                <a:solidFill>
                  <a:schemeClr val="tx1"/>
                </a:solidFill>
              </a:defRPr>
            </a:lvl1pPr>
          </a:lstStyle>
          <a:p>
            <a:r>
              <a:rPr lang="en-US" noProof="0" dirty="0"/>
              <a:t>Click on icon</a:t>
            </a:r>
            <a:br>
              <a:rPr lang="en-US" noProof="0" dirty="0"/>
            </a:br>
            <a:r>
              <a:rPr lang="en-US" noProof="0" dirty="0"/>
              <a:t>to add chart</a:t>
            </a:r>
          </a:p>
        </p:txBody>
      </p:sp>
      <p:sp>
        <p:nvSpPr>
          <p:cNvPr id="8" name="Text Placeholder 12">
            <a:extLst>
              <a:ext uri="{FF2B5EF4-FFF2-40B4-BE49-F238E27FC236}">
                <a16:creationId xmlns:a16="http://schemas.microsoft.com/office/drawing/2014/main" id="{4D3B61F8-A508-4E1F-AB2C-57AEA9320D93}"/>
              </a:ext>
            </a:extLst>
          </p:cNvPr>
          <p:cNvSpPr>
            <a:spLocks noGrp="1"/>
          </p:cNvSpPr>
          <p:nvPr>
            <p:ph type="body" sz="quarter" idx="10" hasCustomPrompt="1"/>
          </p:nvPr>
        </p:nvSpPr>
        <p:spPr>
          <a:xfrm>
            <a:off x="4698209" y="1421088"/>
            <a:ext cx="4000090" cy="4375286"/>
          </a:xfrm>
        </p:spPr>
        <p:txBody>
          <a:bodyPr tIns="36000">
            <a:noAutofit/>
          </a:bodyPr>
          <a:lstStyle>
            <a:lvl1pPr>
              <a:lnSpc>
                <a:spcPct val="90000"/>
              </a:lnSpc>
              <a:spcBef>
                <a:spcPts val="0"/>
              </a:spcBef>
              <a:spcAft>
                <a:spcPts val="0"/>
              </a:spcAft>
              <a:defRPr sz="1350" b="1">
                <a:solidFill>
                  <a:schemeClr val="tx2"/>
                </a:solidFill>
              </a:defRPr>
            </a:lvl1pPr>
            <a:lvl2pPr marL="0" indent="0">
              <a:lnSpc>
                <a:spcPct val="90000"/>
              </a:lnSpc>
              <a:spcBef>
                <a:spcPts val="0"/>
              </a:spcBef>
              <a:spcAft>
                <a:spcPts val="0"/>
              </a:spcAft>
              <a:buNone/>
              <a:defRPr sz="1350">
                <a:solidFill>
                  <a:schemeClr val="bg2"/>
                </a:solidFill>
              </a:defRPr>
            </a:lvl2pPr>
            <a:lvl3pPr marL="0" indent="0">
              <a:lnSpc>
                <a:spcPct val="90000"/>
              </a:lnSpc>
              <a:spcBef>
                <a:spcPts val="0"/>
              </a:spcBef>
              <a:spcAft>
                <a:spcPts val="0"/>
              </a:spcAft>
              <a:buNone/>
              <a:defRPr sz="1350">
                <a:solidFill>
                  <a:schemeClr val="tx1"/>
                </a:solidFill>
              </a:defRPr>
            </a:lvl3pPr>
            <a:lvl4pPr marL="135728" indent="-135728">
              <a:lnSpc>
                <a:spcPct val="90000"/>
              </a:lnSpc>
              <a:spcBef>
                <a:spcPts val="0"/>
              </a:spcBef>
              <a:spcAft>
                <a:spcPts val="0"/>
              </a:spcAft>
              <a:buClr>
                <a:schemeClr val="tx1"/>
              </a:buClr>
              <a:buSzPct val="96000"/>
              <a:buFont typeface="Calibri" panose="020F0502020204030204" pitchFamily="34" charset="0"/>
              <a:buChar char="•"/>
              <a:defRPr sz="1350">
                <a:solidFill>
                  <a:schemeClr val="tx1"/>
                </a:solidFill>
              </a:defRPr>
            </a:lvl4pPr>
            <a:lvl5pPr marL="269993" indent="-134997">
              <a:lnSpc>
                <a:spcPct val="90000"/>
              </a:lnSpc>
              <a:spcBef>
                <a:spcPts val="0"/>
              </a:spcBef>
              <a:spcAft>
                <a:spcPts val="0"/>
              </a:spcAft>
              <a:buClr>
                <a:schemeClr val="tx1"/>
              </a:buClr>
              <a:buSzPct val="96000"/>
              <a:buFont typeface="Calibri" panose="020F0502020204030204" pitchFamily="34" charset="0"/>
              <a:buChar char="•"/>
              <a:defRPr sz="1350">
                <a:solidFill>
                  <a:schemeClr val="tx1"/>
                </a:solidFill>
              </a:defRPr>
            </a:lvl5pPr>
            <a:lvl6pPr marL="404990" indent="-134997">
              <a:lnSpc>
                <a:spcPct val="90000"/>
              </a:lnSpc>
              <a:spcBef>
                <a:spcPts val="0"/>
              </a:spcBef>
              <a:spcAft>
                <a:spcPts val="0"/>
              </a:spcAft>
              <a:buClr>
                <a:schemeClr val="tx1"/>
              </a:buClr>
              <a:buSzPct val="96000"/>
              <a:buFont typeface="Calibri" panose="020F0502020204030204" pitchFamily="34" charset="0"/>
              <a:buChar char="•"/>
              <a:defRPr sz="1350">
                <a:solidFill>
                  <a:schemeClr val="tx1"/>
                </a:solidFill>
              </a:defRPr>
            </a:lvl6pPr>
            <a:lvl7pPr marL="539987" indent="-134997">
              <a:lnSpc>
                <a:spcPct val="90000"/>
              </a:lnSpc>
              <a:spcBef>
                <a:spcPts val="0"/>
              </a:spcBef>
              <a:spcAft>
                <a:spcPts val="0"/>
              </a:spcAft>
              <a:buClr>
                <a:schemeClr val="tx1"/>
              </a:buClr>
              <a:buSzPct val="96000"/>
              <a:buFont typeface="Calibri" panose="020F0502020204030204" pitchFamily="34" charset="0"/>
              <a:buChar char="•"/>
              <a:defRPr sz="1350">
                <a:solidFill>
                  <a:schemeClr val="tx1"/>
                </a:solidFill>
              </a:defRPr>
            </a:lvl7pPr>
            <a:lvl8pPr marL="674984" indent="-134997">
              <a:lnSpc>
                <a:spcPct val="90000"/>
              </a:lnSpc>
              <a:spcBef>
                <a:spcPts val="0"/>
              </a:spcBef>
              <a:spcAft>
                <a:spcPts val="0"/>
              </a:spcAft>
              <a:buClr>
                <a:schemeClr val="tx1"/>
              </a:buClr>
              <a:buSzPct val="96000"/>
              <a:buFont typeface="Calibri" panose="020F0502020204030204" pitchFamily="34" charset="0"/>
              <a:buChar char="•"/>
              <a:defRPr sz="1350">
                <a:solidFill>
                  <a:schemeClr val="tx1"/>
                </a:solidFill>
              </a:defRPr>
            </a:lvl8pPr>
            <a:lvl9pPr marL="809980" indent="-134997">
              <a:lnSpc>
                <a:spcPct val="90000"/>
              </a:lnSpc>
              <a:spcBef>
                <a:spcPts val="0"/>
              </a:spcBef>
              <a:spcAft>
                <a:spcPts val="0"/>
              </a:spcAft>
              <a:buClr>
                <a:schemeClr val="tx1"/>
              </a:buClr>
              <a:buSzPct val="96000"/>
              <a:buFont typeface="Calibri" panose="020F0502020204030204" pitchFamily="34" charset="0"/>
              <a:buChar char="•"/>
              <a:defRPr sz="1350">
                <a:solidFill>
                  <a:schemeClr val="tx1"/>
                </a:solidFill>
              </a:defRPr>
            </a:lvl9pPr>
          </a:lstStyle>
          <a:p>
            <a:pPr lvl="0"/>
            <a:r>
              <a:rPr lang="en-US" noProof="0" dirty="0"/>
              <a:t>Click to add heading</a:t>
            </a:r>
          </a:p>
          <a:p>
            <a:pPr lvl="1"/>
            <a:r>
              <a:rPr lang="en-US" noProof="0" dirty="0"/>
              <a:t>Sub-heading</a:t>
            </a:r>
          </a:p>
          <a:p>
            <a:pPr lvl="2"/>
            <a:r>
              <a:rPr lang="en-US" noProof="0" dirty="0"/>
              <a:t>Body text</a:t>
            </a:r>
          </a:p>
          <a:p>
            <a:pPr lvl="3"/>
            <a:r>
              <a:rPr lang="en-US" noProof="0" dirty="0"/>
              <a:t>Bullet level 1</a:t>
            </a:r>
          </a:p>
          <a:p>
            <a:pPr lvl="4"/>
            <a:r>
              <a:rPr lang="en-US" noProof="0" dirty="0"/>
              <a:t>Bullet level 2</a:t>
            </a:r>
          </a:p>
          <a:p>
            <a:pPr lvl="5"/>
            <a:r>
              <a:rPr lang="en-US" noProof="0" dirty="0"/>
              <a:t>Bullet level 3</a:t>
            </a:r>
          </a:p>
          <a:p>
            <a:pPr lvl="6"/>
            <a:r>
              <a:rPr lang="en-US" noProof="0" dirty="0"/>
              <a:t>Bullet level 4</a:t>
            </a:r>
          </a:p>
          <a:p>
            <a:pPr lvl="7"/>
            <a:r>
              <a:rPr lang="en-US" noProof="0" dirty="0"/>
              <a:t>Bullet level 5</a:t>
            </a:r>
          </a:p>
          <a:p>
            <a:pPr lvl="8"/>
            <a:r>
              <a:rPr lang="en-US" noProof="0" dirty="0"/>
              <a:t>Bullet level 6</a:t>
            </a:r>
          </a:p>
        </p:txBody>
      </p:sp>
      <p:sp>
        <p:nvSpPr>
          <p:cNvPr id="11" name="Text Placeholder 3">
            <a:extLst>
              <a:ext uri="{FF2B5EF4-FFF2-40B4-BE49-F238E27FC236}">
                <a16:creationId xmlns:a16="http://schemas.microsoft.com/office/drawing/2014/main" id="{3970DEE3-03AB-4155-86AF-0AFDC23EC764}"/>
              </a:ext>
            </a:extLst>
          </p:cNvPr>
          <p:cNvSpPr>
            <a:spLocks noGrp="1"/>
          </p:cNvSpPr>
          <p:nvPr>
            <p:ph type="body" sz="quarter" idx="17" hasCustomPrompt="1"/>
          </p:nvPr>
        </p:nvSpPr>
        <p:spPr>
          <a:xfrm>
            <a:off x="440058" y="5600933"/>
            <a:ext cx="2102504" cy="195447"/>
          </a:xfrm>
        </p:spPr>
        <p:txBody>
          <a:bodyPr lIns="0" rIns="0"/>
          <a:lstStyle>
            <a:lvl1pPr>
              <a:defRPr sz="600">
                <a:solidFill>
                  <a:schemeClr val="tx1"/>
                </a:solidFill>
              </a:defRPr>
            </a:lvl1pPr>
            <a:lvl2pPr>
              <a:defRPr sz="600"/>
            </a:lvl2pPr>
            <a:lvl3pPr>
              <a:defRPr sz="600"/>
            </a:lvl3pPr>
            <a:lvl4pPr>
              <a:defRPr sz="600"/>
            </a:lvl4pPr>
            <a:lvl5pPr>
              <a:defRPr sz="600"/>
            </a:lvl5pPr>
          </a:lstStyle>
          <a:p>
            <a:pPr lvl="0"/>
            <a:r>
              <a:rPr lang="en-US" noProof="0" dirty="0"/>
              <a:t>Click to add source text</a:t>
            </a:r>
          </a:p>
        </p:txBody>
      </p:sp>
      <p:sp>
        <p:nvSpPr>
          <p:cNvPr id="3" name="Slide Number Placeholder 2">
            <a:extLst>
              <a:ext uri="{FF2B5EF4-FFF2-40B4-BE49-F238E27FC236}">
                <a16:creationId xmlns:a16="http://schemas.microsoft.com/office/drawing/2014/main" id="{0BFCFFBD-719A-4FAA-A247-AC7B7013957D}"/>
              </a:ext>
            </a:extLst>
          </p:cNvPr>
          <p:cNvSpPr>
            <a:spLocks noGrp="1"/>
          </p:cNvSpPr>
          <p:nvPr>
            <p:ph type="sldNum" sz="quarter" idx="18"/>
          </p:nvPr>
        </p:nvSpPr>
        <p:spPr/>
        <p:txBody>
          <a:bodyPr/>
          <a:lstStyle/>
          <a:p>
            <a:fld id="{5A195573-6125-40C3-AA0C-3AC6CFB9F86B}" type="slidenum">
              <a:rPr lang="en-US" smtClean="0"/>
              <a:pPr/>
              <a:t>‹#›</a:t>
            </a:fld>
            <a:endParaRPr lang="en-US" dirty="0"/>
          </a:p>
        </p:txBody>
      </p:sp>
      <p:grpSp>
        <p:nvGrpSpPr>
          <p:cNvPr id="14" name="Groep 2">
            <a:extLst>
              <a:ext uri="{FF2B5EF4-FFF2-40B4-BE49-F238E27FC236}">
                <a16:creationId xmlns:a16="http://schemas.microsoft.com/office/drawing/2014/main" id="{7BB03242-BD35-49B6-9BCB-8CCCC04C9616}"/>
              </a:ext>
            </a:extLst>
          </p:cNvPr>
          <p:cNvGrpSpPr/>
          <p:nvPr userDrawn="1"/>
        </p:nvGrpSpPr>
        <p:grpSpPr>
          <a:xfrm>
            <a:off x="-2430152" y="0"/>
            <a:ext cx="2329217" cy="3010976"/>
            <a:chOff x="-2463800" y="0"/>
            <a:chExt cx="2329217" cy="3010976"/>
          </a:xfrm>
        </p:grpSpPr>
        <p:sp>
          <p:nvSpPr>
            <p:cNvPr id="15" name="Rectangle 106">
              <a:extLst>
                <a:ext uri="{FF2B5EF4-FFF2-40B4-BE49-F238E27FC236}">
                  <a16:creationId xmlns:a16="http://schemas.microsoft.com/office/drawing/2014/main" id="{598BC48B-FE48-4CDB-B432-69678D7F826A}"/>
                </a:ext>
              </a:extLst>
            </p:cNvPr>
            <p:cNvSpPr>
              <a:spLocks noChangeArrowheads="1"/>
            </p:cNvSpPr>
            <p:nvPr userDrawn="1"/>
          </p:nvSpPr>
          <p:spPr bwMode="gray">
            <a:xfrm>
              <a:off x="-2463800" y="0"/>
              <a:ext cx="2329217" cy="3010976"/>
            </a:xfrm>
            <a:prstGeom prst="rect">
              <a:avLst/>
            </a:prstGeom>
            <a:solidFill>
              <a:schemeClr val="bg1">
                <a:lumMod val="95000"/>
              </a:schemeClr>
            </a:solidFill>
            <a:ln>
              <a:noFill/>
            </a:ln>
            <a:effectLst/>
          </p:spPr>
          <p:txBody>
            <a:bodyPr wrap="square" lIns="144000" tIns="144000" rIns="144000" bIns="180000" anchor="t">
              <a:spAutoFit/>
            </a:bodyPr>
            <a:lstStyle/>
            <a:p>
              <a:pPr marL="0" indent="0">
                <a:lnSpc>
                  <a:spcPct val="95000"/>
                </a:lnSpc>
                <a:spcBef>
                  <a:spcPts val="600"/>
                </a:spcBef>
                <a:tabLst>
                  <a:tab pos="1141413" algn="l"/>
                </a:tabLst>
              </a:pPr>
              <a:r>
                <a:rPr lang="en-US" altLang="en-US" sz="1100" b="1" spc="-10" baseline="0" noProof="0" dirty="0">
                  <a:solidFill>
                    <a:schemeClr val="tx1"/>
                  </a:solidFill>
                  <a:latin typeface="+mn-lt"/>
                </a:rPr>
                <a:t>Create heading, </a:t>
              </a:r>
              <a:br>
                <a:rPr lang="en-US" altLang="en-US" sz="1100" b="1" spc="-10" baseline="0" noProof="0" dirty="0">
                  <a:solidFill>
                    <a:schemeClr val="tx1"/>
                  </a:solidFill>
                  <a:latin typeface="+mn-lt"/>
                </a:rPr>
              </a:br>
              <a:r>
                <a:rPr lang="en-US" altLang="en-US" sz="1100" b="1" spc="-10" baseline="0" noProof="0" dirty="0">
                  <a:solidFill>
                    <a:schemeClr val="tx1"/>
                  </a:solidFill>
                  <a:latin typeface="+mn-lt"/>
                </a:rPr>
                <a:t>sub-heading or bullets</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lang="en-US" altLang="en-US" sz="1000" spc="-10" baseline="0" noProof="0" dirty="0">
                  <a:solidFill>
                    <a:schemeClr val="tx1"/>
                  </a:solidFill>
                  <a:latin typeface="+mn-lt"/>
                </a:rPr>
                <a:t>Via ‘</a:t>
              </a:r>
              <a:r>
                <a:rPr kumimoji="0" lang="en-US" altLang="en-US" sz="1000" b="0" i="0" u="none" strike="noStrike" kern="1200" cap="none" spc="-10" normalizeH="0" baseline="0" noProof="0" dirty="0">
                  <a:ln>
                    <a:noFill/>
                  </a:ln>
                  <a:solidFill>
                    <a:schemeClr val="tx1"/>
                  </a:solidFill>
                  <a:effectLst/>
                  <a:uLnTx/>
                  <a:uFillTx/>
                  <a:latin typeface="Open Sans"/>
                  <a:ea typeface="+mn-ea"/>
                  <a:cs typeface="+mn-cs"/>
                </a:rPr>
                <a:t>Home’ &gt; ‘Paragraph’ you can turn the text into a heading, sub-heading or bullets in the correct corporate identity </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en-US"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en-US"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en-US"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en-US" altLang="en-US" sz="1000" b="0" i="0" u="none" strike="noStrike" kern="1200" cap="none" spc="-10" normalizeH="0" baseline="0" noProof="0" dirty="0">
                  <a:ln>
                    <a:noFill/>
                  </a:ln>
                  <a:solidFill>
                    <a:schemeClr val="tx1"/>
                  </a:solidFill>
                  <a:effectLst/>
                  <a:uLnTx/>
                  <a:uFillTx/>
                  <a:latin typeface="Open Sans"/>
                  <a:ea typeface="+mn-ea"/>
                  <a:cs typeface="+mn-cs"/>
                </a:rPr>
                <a:t>Stand in front of the text you want to change</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en-US" altLang="en-US" sz="1000" b="0" i="0" u="none" strike="noStrike" kern="1200" cap="none" spc="-10" normalizeH="0" baseline="0" noProof="0" dirty="0">
                  <a:ln>
                    <a:noFill/>
                  </a:ln>
                  <a:solidFill>
                    <a:schemeClr val="tx1"/>
                  </a:solidFill>
                  <a:effectLst/>
                  <a:uLnTx/>
                  <a:uFillTx/>
                  <a:latin typeface="Open Sans"/>
                  <a:ea typeface="+mn-ea"/>
                  <a:cs typeface="+mn-cs"/>
                </a:rPr>
                <a:t>With the arrow to the left, you decrease the level. With the arrow to the right, you increase the level</a:t>
              </a:r>
              <a:endParaRPr lang="en-US" altLang="en-US" sz="1000" spc="-10" baseline="0" noProof="0" dirty="0">
                <a:solidFill>
                  <a:schemeClr val="tx1"/>
                </a:solidFill>
                <a:latin typeface="+mn-lt"/>
              </a:endParaRPr>
            </a:p>
          </p:txBody>
        </p:sp>
        <p:grpSp>
          <p:nvGrpSpPr>
            <p:cNvPr id="16" name="Group 22">
              <a:extLst>
                <a:ext uri="{FF2B5EF4-FFF2-40B4-BE49-F238E27FC236}">
                  <a16:creationId xmlns:a16="http://schemas.microsoft.com/office/drawing/2014/main" id="{39DB8E5A-56DE-4F13-AF4E-76D861385924}"/>
                </a:ext>
              </a:extLst>
            </p:cNvPr>
            <p:cNvGrpSpPr/>
            <p:nvPr userDrawn="1"/>
          </p:nvGrpSpPr>
          <p:grpSpPr>
            <a:xfrm>
              <a:off x="-2318863" y="1220181"/>
              <a:ext cx="2044800" cy="534731"/>
              <a:chOff x="-2108199" y="3526309"/>
              <a:chExt cx="2314576" cy="605280"/>
            </a:xfrm>
          </p:grpSpPr>
          <p:grpSp>
            <p:nvGrpSpPr>
              <p:cNvPr id="17" name="Group 9">
                <a:extLst>
                  <a:ext uri="{FF2B5EF4-FFF2-40B4-BE49-F238E27FC236}">
                    <a16:creationId xmlns:a16="http://schemas.microsoft.com/office/drawing/2014/main" id="{D692B362-4C68-475F-B9FC-D9037E039A16}"/>
                  </a:ext>
                </a:extLst>
              </p:cNvPr>
              <p:cNvGrpSpPr/>
              <p:nvPr userDrawn="1"/>
            </p:nvGrpSpPr>
            <p:grpSpPr>
              <a:xfrm>
                <a:off x="-2108199" y="3526309"/>
                <a:ext cx="2314576" cy="605280"/>
                <a:chOff x="-1062434" y="2872274"/>
                <a:chExt cx="2314576" cy="605280"/>
              </a:xfrm>
            </p:grpSpPr>
            <p:pic>
              <p:nvPicPr>
                <p:cNvPr id="19" name="Picture 5">
                  <a:extLst>
                    <a:ext uri="{FF2B5EF4-FFF2-40B4-BE49-F238E27FC236}">
                      <a16:creationId xmlns:a16="http://schemas.microsoft.com/office/drawing/2014/main" id="{EC3C713E-ABB4-4556-8415-B1B834926436}"/>
                    </a:ext>
                  </a:extLst>
                </p:cNvPr>
                <p:cNvPicPr>
                  <a:picLocks noChangeAspect="1"/>
                </p:cNvPicPr>
                <p:nvPr userDrawn="1"/>
              </p:nvPicPr>
              <p:blipFill rotWithShape="1">
                <a:blip r:embed="rId2"/>
                <a:srcRect l="29631" t="6122" r="51385" b="84783"/>
                <a:stretch/>
              </p:blipFill>
              <p:spPr>
                <a:xfrm>
                  <a:off x="-1062434" y="2872274"/>
                  <a:ext cx="2314576" cy="605280"/>
                </a:xfrm>
                <a:prstGeom prst="rect">
                  <a:avLst/>
                </a:prstGeom>
                <a:noFill/>
                <a:ln>
                  <a:noFill/>
                </a:ln>
                <a:effectLst>
                  <a:outerShdw blurRad="63500" sx="102000" sy="102000" algn="ctr" rotWithShape="0">
                    <a:prstClr val="black">
                      <a:alpha val="40000"/>
                    </a:prstClr>
                  </a:outerShdw>
                </a:effectLst>
              </p:spPr>
            </p:pic>
            <p:sp>
              <p:nvSpPr>
                <p:cNvPr id="20" name="Rectangle 21">
                  <a:extLst>
                    <a:ext uri="{FF2B5EF4-FFF2-40B4-BE49-F238E27FC236}">
                      <a16:creationId xmlns:a16="http://schemas.microsoft.com/office/drawing/2014/main" id="{73B00EBA-2AE3-449B-AA72-2E5231DE3368}"/>
                    </a:ext>
                  </a:extLst>
                </p:cNvPr>
                <p:cNvSpPr/>
                <p:nvPr userDrawn="1"/>
              </p:nvSpPr>
              <p:spPr bwMode="gray">
                <a:xfrm>
                  <a:off x="-518929" y="2945301"/>
                  <a:ext cx="305212" cy="140494"/>
                </a:xfrm>
                <a:prstGeom prst="rect">
                  <a:avLst/>
                </a:prstGeom>
                <a:solidFill>
                  <a:srgbClr val="92D050">
                    <a:alpha val="30000"/>
                  </a:srgbClr>
                </a:solidFill>
                <a:ln w="63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endParaRPr lang="nl-NL" dirty="0" err="1">
                    <a:solidFill>
                      <a:schemeClr val="tx1"/>
                    </a:solidFill>
                  </a:endParaRPr>
                </a:p>
              </p:txBody>
            </p:sp>
          </p:grpSp>
          <p:sp>
            <p:nvSpPr>
              <p:cNvPr id="18" name="Graphic 19" descr="Close with solid fill">
                <a:extLst>
                  <a:ext uri="{FF2B5EF4-FFF2-40B4-BE49-F238E27FC236}">
                    <a16:creationId xmlns:a16="http://schemas.microsoft.com/office/drawing/2014/main" id="{57F3FAB0-9236-46A4-96F1-1B4A85297125}"/>
                  </a:ext>
                </a:extLst>
              </p:cNvPr>
              <p:cNvSpPr/>
              <p:nvPr userDrawn="1"/>
            </p:nvSpPr>
            <p:spPr>
              <a:xfrm>
                <a:off x="-2079108" y="3599429"/>
                <a:ext cx="140400" cy="140401"/>
              </a:xfrm>
              <a:custGeom>
                <a:avLst/>
                <a:gdLst>
                  <a:gd name="connsiteX0" fmla="*/ 674370 w 674370"/>
                  <a:gd name="connsiteY0" fmla="*/ 80963 h 674370"/>
                  <a:gd name="connsiteX1" fmla="*/ 593408 w 674370"/>
                  <a:gd name="connsiteY1" fmla="*/ 0 h 674370"/>
                  <a:gd name="connsiteX2" fmla="*/ 337185 w 674370"/>
                  <a:gd name="connsiteY2" fmla="*/ 256223 h 674370"/>
                  <a:gd name="connsiteX3" fmla="*/ 80963 w 674370"/>
                  <a:gd name="connsiteY3" fmla="*/ 0 h 674370"/>
                  <a:gd name="connsiteX4" fmla="*/ 0 w 674370"/>
                  <a:gd name="connsiteY4" fmla="*/ 80963 h 674370"/>
                  <a:gd name="connsiteX5" fmla="*/ 256223 w 674370"/>
                  <a:gd name="connsiteY5" fmla="*/ 337185 h 674370"/>
                  <a:gd name="connsiteX6" fmla="*/ 0 w 674370"/>
                  <a:gd name="connsiteY6" fmla="*/ 593408 h 674370"/>
                  <a:gd name="connsiteX7" fmla="*/ 80963 w 674370"/>
                  <a:gd name="connsiteY7" fmla="*/ 674370 h 674370"/>
                  <a:gd name="connsiteX8" fmla="*/ 337185 w 674370"/>
                  <a:gd name="connsiteY8" fmla="*/ 418148 h 674370"/>
                  <a:gd name="connsiteX9" fmla="*/ 593408 w 674370"/>
                  <a:gd name="connsiteY9" fmla="*/ 674370 h 674370"/>
                  <a:gd name="connsiteX10" fmla="*/ 674370 w 674370"/>
                  <a:gd name="connsiteY10" fmla="*/ 593408 h 674370"/>
                  <a:gd name="connsiteX11" fmla="*/ 418148 w 674370"/>
                  <a:gd name="connsiteY11" fmla="*/ 337185 h 674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4370" h="674370">
                    <a:moveTo>
                      <a:pt x="674370" y="80963"/>
                    </a:moveTo>
                    <a:lnTo>
                      <a:pt x="593408" y="0"/>
                    </a:lnTo>
                    <a:lnTo>
                      <a:pt x="337185" y="256223"/>
                    </a:lnTo>
                    <a:lnTo>
                      <a:pt x="80963" y="0"/>
                    </a:lnTo>
                    <a:lnTo>
                      <a:pt x="0" y="80963"/>
                    </a:lnTo>
                    <a:lnTo>
                      <a:pt x="256223" y="337185"/>
                    </a:lnTo>
                    <a:lnTo>
                      <a:pt x="0" y="593408"/>
                    </a:lnTo>
                    <a:lnTo>
                      <a:pt x="80963" y="674370"/>
                    </a:lnTo>
                    <a:lnTo>
                      <a:pt x="337185" y="418148"/>
                    </a:lnTo>
                    <a:lnTo>
                      <a:pt x="593408" y="674370"/>
                    </a:lnTo>
                    <a:lnTo>
                      <a:pt x="674370" y="593408"/>
                    </a:lnTo>
                    <a:lnTo>
                      <a:pt x="418148" y="337185"/>
                    </a:lnTo>
                    <a:close/>
                  </a:path>
                </a:pathLst>
              </a:custGeom>
              <a:solidFill>
                <a:srgbClr val="FF0000">
                  <a:alpha val="30000"/>
                </a:srgbClr>
              </a:solidFill>
              <a:ln w="6350" cap="flat">
                <a:solidFill>
                  <a:srgbClr val="FF0000"/>
                </a:solidFill>
                <a:prstDash val="solid"/>
                <a:miter/>
              </a:ln>
            </p:spPr>
            <p:txBody>
              <a:bodyPr rtlCol="0" anchor="ctr"/>
              <a:lstStyle/>
              <a:p>
                <a:endParaRPr lang="nl-NL" dirty="0">
                  <a:solidFill>
                    <a:schemeClr val="tx1"/>
                  </a:solidFill>
                </a:endParaRPr>
              </a:p>
            </p:txBody>
          </p:sp>
        </p:grpSp>
      </p:grpSp>
    </p:spTree>
    <p:extLst>
      <p:ext uri="{BB962C8B-B14F-4D97-AF65-F5344CB8AC3E}">
        <p14:creationId xmlns:p14="http://schemas.microsoft.com/office/powerpoint/2010/main" val="236038543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koloms grafiek">
    <p:spTree>
      <p:nvGrpSpPr>
        <p:cNvPr id="1" name=""/>
        <p:cNvGrpSpPr/>
        <p:nvPr/>
      </p:nvGrpSpPr>
      <p:grpSpPr>
        <a:xfrm>
          <a:off x="0" y="0"/>
          <a:ext cx="0" cy="0"/>
          <a:chOff x="0" y="0"/>
          <a:chExt cx="0" cy="0"/>
        </a:xfrm>
      </p:grpSpPr>
      <p:sp>
        <p:nvSpPr>
          <p:cNvPr id="13" name="Chart Placeholder 5">
            <a:extLst>
              <a:ext uri="{FF2B5EF4-FFF2-40B4-BE49-F238E27FC236}">
                <a16:creationId xmlns:a16="http://schemas.microsoft.com/office/drawing/2014/main" id="{399BE0BD-5C57-4F3C-BAE5-6DDEE19D7616}"/>
              </a:ext>
            </a:extLst>
          </p:cNvPr>
          <p:cNvSpPr>
            <a:spLocks noGrp="1"/>
          </p:cNvSpPr>
          <p:nvPr>
            <p:ph type="chart" sz="quarter" idx="16" hasCustomPrompt="1"/>
          </p:nvPr>
        </p:nvSpPr>
        <p:spPr>
          <a:xfrm>
            <a:off x="4698207" y="1427800"/>
            <a:ext cx="4000501" cy="4368575"/>
          </a:xfrm>
        </p:spPr>
        <p:txBody>
          <a:bodyPr tIns="0" anchor="ctr" anchorCtr="1"/>
          <a:lstStyle>
            <a:lvl1pPr algn="l">
              <a:spcBef>
                <a:spcPts val="0"/>
              </a:spcBef>
              <a:defRPr sz="900">
                <a:solidFill>
                  <a:schemeClr val="tx1"/>
                </a:solidFill>
              </a:defRPr>
            </a:lvl1pPr>
          </a:lstStyle>
          <a:p>
            <a:r>
              <a:rPr lang="en-US" noProof="0" dirty="0"/>
              <a:t>Click on icon</a:t>
            </a:r>
            <a:br>
              <a:rPr lang="en-US" noProof="0" dirty="0"/>
            </a:br>
            <a:r>
              <a:rPr lang="en-US" noProof="0" dirty="0"/>
              <a:t>to add chart</a:t>
            </a:r>
          </a:p>
        </p:txBody>
      </p:sp>
      <p:sp>
        <p:nvSpPr>
          <p:cNvPr id="12" name="Chart Placeholder 5">
            <a:extLst>
              <a:ext uri="{FF2B5EF4-FFF2-40B4-BE49-F238E27FC236}">
                <a16:creationId xmlns:a16="http://schemas.microsoft.com/office/drawing/2014/main" id="{9B32F7E6-012D-47BA-9B6E-EBE47DCE3AFF}"/>
              </a:ext>
            </a:extLst>
          </p:cNvPr>
          <p:cNvSpPr>
            <a:spLocks noGrp="1"/>
          </p:cNvSpPr>
          <p:nvPr>
            <p:ph type="chart" sz="quarter" idx="12" hasCustomPrompt="1"/>
          </p:nvPr>
        </p:nvSpPr>
        <p:spPr>
          <a:xfrm>
            <a:off x="439646" y="1427800"/>
            <a:ext cx="4000501" cy="4368575"/>
          </a:xfrm>
        </p:spPr>
        <p:txBody>
          <a:bodyPr tIns="0" anchor="ctr" anchorCtr="1"/>
          <a:lstStyle>
            <a:lvl1pPr algn="l">
              <a:spcBef>
                <a:spcPts val="0"/>
              </a:spcBef>
              <a:defRPr sz="900">
                <a:solidFill>
                  <a:schemeClr val="tx1"/>
                </a:solidFill>
              </a:defRPr>
            </a:lvl1pPr>
          </a:lstStyle>
          <a:p>
            <a:r>
              <a:rPr lang="en-US" noProof="0" dirty="0"/>
              <a:t>Click on icon</a:t>
            </a:r>
            <a:br>
              <a:rPr lang="en-US" noProof="0" dirty="0"/>
            </a:br>
            <a:r>
              <a:rPr lang="en-US" noProof="0" dirty="0"/>
              <a:t>to add chart</a:t>
            </a:r>
          </a:p>
        </p:txBody>
      </p:sp>
      <p:sp>
        <p:nvSpPr>
          <p:cNvPr id="2" name="Title 1">
            <a:extLst>
              <a:ext uri="{FF2B5EF4-FFF2-40B4-BE49-F238E27FC236}">
                <a16:creationId xmlns:a16="http://schemas.microsoft.com/office/drawing/2014/main" id="{11113889-AFCA-4093-B2D6-16B70FE8531E}"/>
              </a:ext>
            </a:extLst>
          </p:cNvPr>
          <p:cNvSpPr>
            <a:spLocks noGrp="1"/>
          </p:cNvSpPr>
          <p:nvPr>
            <p:ph type="title" hasCustomPrompt="1"/>
          </p:nvPr>
        </p:nvSpPr>
        <p:spPr>
          <a:xfrm>
            <a:off x="439647" y="333665"/>
            <a:ext cx="8259062" cy="581777"/>
          </a:xfrm>
        </p:spPr>
        <p:txBody>
          <a:bodyPr>
            <a:noAutofit/>
          </a:bodyPr>
          <a:lstStyle>
            <a:lvl1pPr>
              <a:defRPr/>
            </a:lvl1pPr>
          </a:lstStyle>
          <a:p>
            <a:r>
              <a:rPr lang="en-US" noProof="0" dirty="0"/>
              <a:t>Click to add title</a:t>
            </a:r>
          </a:p>
        </p:txBody>
      </p:sp>
      <p:sp>
        <p:nvSpPr>
          <p:cNvPr id="15" name="Text Placeholder 3">
            <a:extLst>
              <a:ext uri="{FF2B5EF4-FFF2-40B4-BE49-F238E27FC236}">
                <a16:creationId xmlns:a16="http://schemas.microsoft.com/office/drawing/2014/main" id="{1EBEB4EC-9E6D-4DE7-87A4-EF91AF2246DA}"/>
              </a:ext>
            </a:extLst>
          </p:cNvPr>
          <p:cNvSpPr>
            <a:spLocks noGrp="1"/>
          </p:cNvSpPr>
          <p:nvPr>
            <p:ph type="body" sz="quarter" idx="17" hasCustomPrompt="1"/>
          </p:nvPr>
        </p:nvSpPr>
        <p:spPr>
          <a:xfrm>
            <a:off x="439646" y="5600933"/>
            <a:ext cx="2102504" cy="195447"/>
          </a:xfrm>
        </p:spPr>
        <p:txBody>
          <a:bodyPr lIns="0" rIns="0"/>
          <a:lstStyle>
            <a:lvl1pPr>
              <a:defRPr sz="600">
                <a:solidFill>
                  <a:schemeClr val="tx1"/>
                </a:solidFill>
              </a:defRPr>
            </a:lvl1pPr>
            <a:lvl2pPr>
              <a:defRPr sz="600"/>
            </a:lvl2pPr>
            <a:lvl3pPr>
              <a:defRPr sz="600"/>
            </a:lvl3pPr>
            <a:lvl4pPr>
              <a:defRPr sz="600"/>
            </a:lvl4pPr>
            <a:lvl5pPr>
              <a:defRPr sz="600"/>
            </a:lvl5pPr>
          </a:lstStyle>
          <a:p>
            <a:pPr lvl="0"/>
            <a:r>
              <a:rPr lang="en-US" noProof="0" dirty="0"/>
              <a:t>Click to add source text</a:t>
            </a:r>
          </a:p>
        </p:txBody>
      </p:sp>
      <p:sp>
        <p:nvSpPr>
          <p:cNvPr id="16" name="Text Placeholder 3">
            <a:extLst>
              <a:ext uri="{FF2B5EF4-FFF2-40B4-BE49-F238E27FC236}">
                <a16:creationId xmlns:a16="http://schemas.microsoft.com/office/drawing/2014/main" id="{00E68F04-5757-45F4-8CBD-9E15A314E241}"/>
              </a:ext>
            </a:extLst>
          </p:cNvPr>
          <p:cNvSpPr>
            <a:spLocks noGrp="1"/>
          </p:cNvSpPr>
          <p:nvPr>
            <p:ph type="body" sz="quarter" idx="18" hasCustomPrompt="1"/>
          </p:nvPr>
        </p:nvSpPr>
        <p:spPr>
          <a:xfrm>
            <a:off x="4698207" y="5600933"/>
            <a:ext cx="2102504" cy="195447"/>
          </a:xfrm>
        </p:spPr>
        <p:txBody>
          <a:bodyPr lIns="0" rIns="0"/>
          <a:lstStyle>
            <a:lvl1pPr>
              <a:defRPr sz="600">
                <a:solidFill>
                  <a:schemeClr val="tx1"/>
                </a:solidFill>
              </a:defRPr>
            </a:lvl1pPr>
            <a:lvl2pPr>
              <a:defRPr sz="600"/>
            </a:lvl2pPr>
            <a:lvl3pPr>
              <a:defRPr sz="600"/>
            </a:lvl3pPr>
            <a:lvl4pPr>
              <a:defRPr sz="600"/>
            </a:lvl4pPr>
            <a:lvl5pPr>
              <a:defRPr sz="600"/>
            </a:lvl5pPr>
          </a:lstStyle>
          <a:p>
            <a:pPr lvl="0"/>
            <a:r>
              <a:rPr lang="en-US" noProof="0" dirty="0"/>
              <a:t>Click to add source text</a:t>
            </a:r>
          </a:p>
        </p:txBody>
      </p:sp>
      <p:sp>
        <p:nvSpPr>
          <p:cNvPr id="3" name="Slide Number Placeholder 2">
            <a:extLst>
              <a:ext uri="{FF2B5EF4-FFF2-40B4-BE49-F238E27FC236}">
                <a16:creationId xmlns:a16="http://schemas.microsoft.com/office/drawing/2014/main" id="{D20A1D17-3D5D-46FC-B0D0-C84CC5207354}"/>
              </a:ext>
            </a:extLst>
          </p:cNvPr>
          <p:cNvSpPr>
            <a:spLocks noGrp="1"/>
          </p:cNvSpPr>
          <p:nvPr>
            <p:ph type="sldNum" sz="quarter" idx="19"/>
          </p:nvPr>
        </p:nvSpPr>
        <p:spPr/>
        <p:txBody>
          <a:bodyPr/>
          <a:lstStyle/>
          <a:p>
            <a:fld id="{5A195573-6125-40C3-AA0C-3AC6CFB9F86B}" type="slidenum">
              <a:rPr lang="en-US" smtClean="0"/>
              <a:pPr/>
              <a:t>‹#›</a:t>
            </a:fld>
            <a:endParaRPr lang="en-US" dirty="0"/>
          </a:p>
        </p:txBody>
      </p:sp>
    </p:spTree>
    <p:extLst>
      <p:ext uri="{BB962C8B-B14F-4D97-AF65-F5344CB8AC3E}">
        <p14:creationId xmlns:p14="http://schemas.microsoft.com/office/powerpoint/2010/main" val="149458840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Grafiek met omschrijv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113889-AFCA-4093-B2D6-16B70FE8531E}"/>
              </a:ext>
            </a:extLst>
          </p:cNvPr>
          <p:cNvSpPr>
            <a:spLocks noGrp="1"/>
          </p:cNvSpPr>
          <p:nvPr>
            <p:ph type="title" hasCustomPrompt="1"/>
          </p:nvPr>
        </p:nvSpPr>
        <p:spPr>
          <a:xfrm>
            <a:off x="440056" y="333669"/>
            <a:ext cx="8258651" cy="581778"/>
          </a:xfrm>
        </p:spPr>
        <p:txBody>
          <a:bodyPr>
            <a:noAutofit/>
          </a:bodyPr>
          <a:lstStyle>
            <a:lvl1pPr>
              <a:defRPr/>
            </a:lvl1pPr>
          </a:lstStyle>
          <a:p>
            <a:r>
              <a:rPr lang="en-US" noProof="0" dirty="0"/>
              <a:t>Click to add title</a:t>
            </a:r>
          </a:p>
        </p:txBody>
      </p:sp>
      <p:sp>
        <p:nvSpPr>
          <p:cNvPr id="6" name="Chart Placeholder 5">
            <a:extLst>
              <a:ext uri="{FF2B5EF4-FFF2-40B4-BE49-F238E27FC236}">
                <a16:creationId xmlns:a16="http://schemas.microsoft.com/office/drawing/2014/main" id="{AF2C0AF9-9479-4176-A7DB-2B958BF52B55}"/>
              </a:ext>
            </a:extLst>
          </p:cNvPr>
          <p:cNvSpPr>
            <a:spLocks noGrp="1"/>
          </p:cNvSpPr>
          <p:nvPr>
            <p:ph type="chart" sz="quarter" idx="12" hasCustomPrompt="1"/>
          </p:nvPr>
        </p:nvSpPr>
        <p:spPr>
          <a:xfrm>
            <a:off x="440057" y="1427799"/>
            <a:ext cx="5224730" cy="4368582"/>
          </a:xfrm>
        </p:spPr>
        <p:txBody>
          <a:bodyPr tIns="0" anchor="ctr" anchorCtr="1"/>
          <a:lstStyle>
            <a:lvl1pPr algn="l">
              <a:spcBef>
                <a:spcPts val="0"/>
              </a:spcBef>
              <a:defRPr sz="900">
                <a:solidFill>
                  <a:schemeClr val="tx1"/>
                </a:solidFill>
              </a:defRPr>
            </a:lvl1pPr>
          </a:lstStyle>
          <a:p>
            <a:r>
              <a:rPr lang="en-US" noProof="0" dirty="0"/>
              <a:t>Click on icon</a:t>
            </a:r>
            <a:br>
              <a:rPr lang="en-US" noProof="0" dirty="0"/>
            </a:br>
            <a:r>
              <a:rPr lang="en-US" noProof="0" dirty="0"/>
              <a:t>to add chart</a:t>
            </a:r>
          </a:p>
        </p:txBody>
      </p:sp>
      <p:sp>
        <p:nvSpPr>
          <p:cNvPr id="8" name="Text Placeholder 3">
            <a:extLst>
              <a:ext uri="{FF2B5EF4-FFF2-40B4-BE49-F238E27FC236}">
                <a16:creationId xmlns:a16="http://schemas.microsoft.com/office/drawing/2014/main" id="{9F16F9E9-67C9-49B5-B2A3-BB6AC1FE5D58}"/>
              </a:ext>
            </a:extLst>
          </p:cNvPr>
          <p:cNvSpPr>
            <a:spLocks noGrp="1"/>
          </p:cNvSpPr>
          <p:nvPr>
            <p:ph type="body" sz="quarter" idx="17" hasCustomPrompt="1"/>
          </p:nvPr>
        </p:nvSpPr>
        <p:spPr>
          <a:xfrm>
            <a:off x="440057" y="5600933"/>
            <a:ext cx="2102504" cy="195447"/>
          </a:xfrm>
        </p:spPr>
        <p:txBody>
          <a:bodyPr lIns="0" rIns="0"/>
          <a:lstStyle>
            <a:lvl1pPr>
              <a:defRPr sz="600">
                <a:solidFill>
                  <a:schemeClr val="tx1"/>
                </a:solidFill>
              </a:defRPr>
            </a:lvl1pPr>
            <a:lvl2pPr>
              <a:defRPr sz="600"/>
            </a:lvl2pPr>
            <a:lvl3pPr>
              <a:defRPr sz="600"/>
            </a:lvl3pPr>
            <a:lvl4pPr>
              <a:defRPr sz="600"/>
            </a:lvl4pPr>
            <a:lvl5pPr>
              <a:defRPr sz="600"/>
            </a:lvl5pPr>
          </a:lstStyle>
          <a:p>
            <a:pPr lvl="0"/>
            <a:r>
              <a:rPr lang="en-US" noProof="0" dirty="0"/>
              <a:t>Click to add source text</a:t>
            </a:r>
          </a:p>
        </p:txBody>
      </p:sp>
      <p:sp>
        <p:nvSpPr>
          <p:cNvPr id="14" name="Text Placeholder 12">
            <a:extLst>
              <a:ext uri="{FF2B5EF4-FFF2-40B4-BE49-F238E27FC236}">
                <a16:creationId xmlns:a16="http://schemas.microsoft.com/office/drawing/2014/main" id="{FFB0E874-F8D9-42E2-8E52-4692C676BEB5}"/>
              </a:ext>
            </a:extLst>
          </p:cNvPr>
          <p:cNvSpPr>
            <a:spLocks noGrp="1"/>
          </p:cNvSpPr>
          <p:nvPr>
            <p:ph type="body" sz="quarter" idx="18" hasCustomPrompt="1"/>
          </p:nvPr>
        </p:nvSpPr>
        <p:spPr>
          <a:xfrm>
            <a:off x="5923987" y="1427799"/>
            <a:ext cx="2774720" cy="4368581"/>
          </a:xfrm>
        </p:spPr>
        <p:txBody>
          <a:bodyPr tIns="36000">
            <a:noAutofit/>
          </a:bodyPr>
          <a:lstStyle>
            <a:lvl1pPr>
              <a:lnSpc>
                <a:spcPct val="90000"/>
              </a:lnSpc>
              <a:spcBef>
                <a:spcPts val="0"/>
              </a:spcBef>
              <a:spcAft>
                <a:spcPts val="0"/>
              </a:spcAft>
              <a:defRPr sz="1350" b="1">
                <a:solidFill>
                  <a:schemeClr val="tx2"/>
                </a:solidFill>
              </a:defRPr>
            </a:lvl1pPr>
            <a:lvl2pPr marL="0" indent="0">
              <a:lnSpc>
                <a:spcPct val="90000"/>
              </a:lnSpc>
              <a:spcBef>
                <a:spcPts val="0"/>
              </a:spcBef>
              <a:spcAft>
                <a:spcPts val="0"/>
              </a:spcAft>
              <a:buNone/>
              <a:defRPr sz="1350">
                <a:solidFill>
                  <a:schemeClr val="bg2"/>
                </a:solidFill>
              </a:defRPr>
            </a:lvl2pPr>
            <a:lvl3pPr marL="0" indent="0">
              <a:lnSpc>
                <a:spcPct val="90000"/>
              </a:lnSpc>
              <a:spcBef>
                <a:spcPts val="0"/>
              </a:spcBef>
              <a:spcAft>
                <a:spcPts val="0"/>
              </a:spcAft>
              <a:buNone/>
              <a:defRPr sz="1350">
                <a:solidFill>
                  <a:schemeClr val="tx1"/>
                </a:solidFill>
              </a:defRPr>
            </a:lvl3pPr>
            <a:lvl4pPr marL="135728" indent="-135728">
              <a:lnSpc>
                <a:spcPct val="90000"/>
              </a:lnSpc>
              <a:spcBef>
                <a:spcPts val="0"/>
              </a:spcBef>
              <a:spcAft>
                <a:spcPts val="0"/>
              </a:spcAft>
              <a:buClr>
                <a:schemeClr val="tx1"/>
              </a:buClr>
              <a:buSzPct val="96000"/>
              <a:buFont typeface="Calibri" panose="020F0502020204030204" pitchFamily="34" charset="0"/>
              <a:buChar char="•"/>
              <a:defRPr sz="1350">
                <a:solidFill>
                  <a:schemeClr val="tx1"/>
                </a:solidFill>
              </a:defRPr>
            </a:lvl4pPr>
            <a:lvl5pPr marL="269993" indent="-134997">
              <a:lnSpc>
                <a:spcPct val="90000"/>
              </a:lnSpc>
              <a:spcBef>
                <a:spcPts val="0"/>
              </a:spcBef>
              <a:spcAft>
                <a:spcPts val="0"/>
              </a:spcAft>
              <a:buClr>
                <a:schemeClr val="tx1"/>
              </a:buClr>
              <a:buSzPct val="96000"/>
              <a:buFont typeface="Calibri" panose="020F0502020204030204" pitchFamily="34" charset="0"/>
              <a:buChar char="•"/>
              <a:defRPr sz="1350">
                <a:solidFill>
                  <a:schemeClr val="tx1"/>
                </a:solidFill>
              </a:defRPr>
            </a:lvl5pPr>
            <a:lvl6pPr marL="404990" indent="-134997">
              <a:lnSpc>
                <a:spcPct val="90000"/>
              </a:lnSpc>
              <a:spcBef>
                <a:spcPts val="0"/>
              </a:spcBef>
              <a:spcAft>
                <a:spcPts val="0"/>
              </a:spcAft>
              <a:buClr>
                <a:schemeClr val="tx1"/>
              </a:buClr>
              <a:buSzPct val="96000"/>
              <a:buFont typeface="Calibri" panose="020F0502020204030204" pitchFamily="34" charset="0"/>
              <a:buChar char="•"/>
              <a:defRPr sz="1350">
                <a:solidFill>
                  <a:schemeClr val="tx1"/>
                </a:solidFill>
              </a:defRPr>
            </a:lvl6pPr>
            <a:lvl7pPr marL="539987" indent="-134997">
              <a:lnSpc>
                <a:spcPct val="90000"/>
              </a:lnSpc>
              <a:spcBef>
                <a:spcPts val="0"/>
              </a:spcBef>
              <a:spcAft>
                <a:spcPts val="0"/>
              </a:spcAft>
              <a:buClr>
                <a:schemeClr val="tx1"/>
              </a:buClr>
              <a:buSzPct val="96000"/>
              <a:buFont typeface="Calibri" panose="020F0502020204030204" pitchFamily="34" charset="0"/>
              <a:buChar char="•"/>
              <a:defRPr sz="1350">
                <a:solidFill>
                  <a:schemeClr val="tx1"/>
                </a:solidFill>
              </a:defRPr>
            </a:lvl7pPr>
            <a:lvl8pPr marL="674984" indent="-134997">
              <a:lnSpc>
                <a:spcPct val="90000"/>
              </a:lnSpc>
              <a:spcBef>
                <a:spcPts val="0"/>
              </a:spcBef>
              <a:spcAft>
                <a:spcPts val="0"/>
              </a:spcAft>
              <a:buClr>
                <a:schemeClr val="tx1"/>
              </a:buClr>
              <a:buSzPct val="96000"/>
              <a:buFont typeface="Calibri" panose="020F0502020204030204" pitchFamily="34" charset="0"/>
              <a:buChar char="•"/>
              <a:defRPr sz="1350">
                <a:solidFill>
                  <a:schemeClr val="tx1"/>
                </a:solidFill>
              </a:defRPr>
            </a:lvl8pPr>
            <a:lvl9pPr marL="809980" indent="-134997">
              <a:lnSpc>
                <a:spcPct val="90000"/>
              </a:lnSpc>
              <a:spcBef>
                <a:spcPts val="0"/>
              </a:spcBef>
              <a:spcAft>
                <a:spcPts val="0"/>
              </a:spcAft>
              <a:buClr>
                <a:schemeClr val="tx1"/>
              </a:buClr>
              <a:buSzPct val="96000"/>
              <a:buFont typeface="Calibri" panose="020F0502020204030204" pitchFamily="34" charset="0"/>
              <a:buChar char="•"/>
              <a:defRPr sz="1350">
                <a:solidFill>
                  <a:schemeClr val="tx1"/>
                </a:solidFill>
              </a:defRPr>
            </a:lvl9pPr>
          </a:lstStyle>
          <a:p>
            <a:pPr lvl="0"/>
            <a:r>
              <a:rPr lang="en-US" noProof="0" dirty="0"/>
              <a:t>Click to add heading</a:t>
            </a:r>
          </a:p>
          <a:p>
            <a:pPr lvl="1"/>
            <a:r>
              <a:rPr lang="en-US" noProof="0" dirty="0"/>
              <a:t>Sub-heading</a:t>
            </a:r>
          </a:p>
          <a:p>
            <a:pPr lvl="2"/>
            <a:r>
              <a:rPr lang="en-US" noProof="0" dirty="0"/>
              <a:t>Body text</a:t>
            </a:r>
          </a:p>
          <a:p>
            <a:pPr lvl="3"/>
            <a:r>
              <a:rPr lang="en-US" noProof="0" dirty="0"/>
              <a:t>Bullet level 1</a:t>
            </a:r>
          </a:p>
          <a:p>
            <a:pPr lvl="4"/>
            <a:r>
              <a:rPr lang="en-US" noProof="0" dirty="0"/>
              <a:t>Bullet level 2</a:t>
            </a:r>
          </a:p>
          <a:p>
            <a:pPr lvl="5"/>
            <a:r>
              <a:rPr lang="en-US" noProof="0" dirty="0"/>
              <a:t>Bullet level 3</a:t>
            </a:r>
          </a:p>
          <a:p>
            <a:pPr lvl="6"/>
            <a:r>
              <a:rPr lang="en-US" noProof="0" dirty="0"/>
              <a:t>Bullet level 4</a:t>
            </a:r>
          </a:p>
          <a:p>
            <a:pPr lvl="7"/>
            <a:r>
              <a:rPr lang="en-US" noProof="0" dirty="0"/>
              <a:t>Bullet level 5</a:t>
            </a:r>
          </a:p>
          <a:p>
            <a:pPr lvl="8"/>
            <a:r>
              <a:rPr lang="en-US" noProof="0" dirty="0"/>
              <a:t>Bullet level 6</a:t>
            </a:r>
          </a:p>
        </p:txBody>
      </p:sp>
      <p:sp>
        <p:nvSpPr>
          <p:cNvPr id="3" name="Slide Number Placeholder 2">
            <a:extLst>
              <a:ext uri="{FF2B5EF4-FFF2-40B4-BE49-F238E27FC236}">
                <a16:creationId xmlns:a16="http://schemas.microsoft.com/office/drawing/2014/main" id="{055F4FBA-9445-444C-A054-7B40458BA830}"/>
              </a:ext>
            </a:extLst>
          </p:cNvPr>
          <p:cNvSpPr>
            <a:spLocks noGrp="1"/>
          </p:cNvSpPr>
          <p:nvPr>
            <p:ph type="sldNum" sz="quarter" idx="19"/>
          </p:nvPr>
        </p:nvSpPr>
        <p:spPr/>
        <p:txBody>
          <a:bodyPr/>
          <a:lstStyle/>
          <a:p>
            <a:fld id="{5A195573-6125-40C3-AA0C-3AC6CFB9F86B}" type="slidenum">
              <a:rPr lang="en-US" smtClean="0"/>
              <a:pPr/>
              <a:t>‹#›</a:t>
            </a:fld>
            <a:endParaRPr lang="en-US" dirty="0"/>
          </a:p>
        </p:txBody>
      </p:sp>
      <p:grpSp>
        <p:nvGrpSpPr>
          <p:cNvPr id="15" name="Groep 2">
            <a:extLst>
              <a:ext uri="{FF2B5EF4-FFF2-40B4-BE49-F238E27FC236}">
                <a16:creationId xmlns:a16="http://schemas.microsoft.com/office/drawing/2014/main" id="{B28B6DC7-91C8-40BD-8A93-D666EDC82507}"/>
              </a:ext>
            </a:extLst>
          </p:cNvPr>
          <p:cNvGrpSpPr/>
          <p:nvPr userDrawn="1"/>
        </p:nvGrpSpPr>
        <p:grpSpPr>
          <a:xfrm>
            <a:off x="-2430152" y="0"/>
            <a:ext cx="2329217" cy="3010976"/>
            <a:chOff x="-2463800" y="0"/>
            <a:chExt cx="2329217" cy="3010976"/>
          </a:xfrm>
        </p:grpSpPr>
        <p:sp>
          <p:nvSpPr>
            <p:cNvPr id="16" name="Rectangle 106">
              <a:extLst>
                <a:ext uri="{FF2B5EF4-FFF2-40B4-BE49-F238E27FC236}">
                  <a16:creationId xmlns:a16="http://schemas.microsoft.com/office/drawing/2014/main" id="{05489019-45DB-412C-BE3E-78777B001690}"/>
                </a:ext>
              </a:extLst>
            </p:cNvPr>
            <p:cNvSpPr>
              <a:spLocks noChangeArrowheads="1"/>
            </p:cNvSpPr>
            <p:nvPr userDrawn="1"/>
          </p:nvSpPr>
          <p:spPr bwMode="gray">
            <a:xfrm>
              <a:off x="-2463800" y="0"/>
              <a:ext cx="2329217" cy="3010976"/>
            </a:xfrm>
            <a:prstGeom prst="rect">
              <a:avLst/>
            </a:prstGeom>
            <a:solidFill>
              <a:schemeClr val="bg1">
                <a:lumMod val="95000"/>
              </a:schemeClr>
            </a:solidFill>
            <a:ln>
              <a:noFill/>
            </a:ln>
            <a:effectLst/>
          </p:spPr>
          <p:txBody>
            <a:bodyPr wrap="square" lIns="144000" tIns="144000" rIns="144000" bIns="180000" anchor="t">
              <a:spAutoFit/>
            </a:bodyPr>
            <a:lstStyle/>
            <a:p>
              <a:pPr marL="0" indent="0">
                <a:lnSpc>
                  <a:spcPct val="95000"/>
                </a:lnSpc>
                <a:spcBef>
                  <a:spcPts val="600"/>
                </a:spcBef>
                <a:tabLst>
                  <a:tab pos="1141413" algn="l"/>
                </a:tabLst>
              </a:pPr>
              <a:r>
                <a:rPr lang="en-US" altLang="en-US" sz="1100" b="1" spc="-10" baseline="0" noProof="0" dirty="0">
                  <a:solidFill>
                    <a:schemeClr val="tx1"/>
                  </a:solidFill>
                  <a:latin typeface="+mn-lt"/>
                </a:rPr>
                <a:t>Create heading, </a:t>
              </a:r>
              <a:br>
                <a:rPr lang="en-US" altLang="en-US" sz="1100" b="1" spc="-10" baseline="0" noProof="0" dirty="0">
                  <a:solidFill>
                    <a:schemeClr val="tx1"/>
                  </a:solidFill>
                  <a:latin typeface="+mn-lt"/>
                </a:rPr>
              </a:br>
              <a:r>
                <a:rPr lang="en-US" altLang="en-US" sz="1100" b="1" spc="-10" baseline="0" noProof="0" dirty="0">
                  <a:solidFill>
                    <a:schemeClr val="tx1"/>
                  </a:solidFill>
                  <a:latin typeface="+mn-lt"/>
                </a:rPr>
                <a:t>sub-heading or bullets</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lang="en-US" altLang="en-US" sz="1000" spc="-10" baseline="0" noProof="0" dirty="0">
                  <a:solidFill>
                    <a:schemeClr val="tx1"/>
                  </a:solidFill>
                  <a:latin typeface="+mn-lt"/>
                </a:rPr>
                <a:t>Via ‘</a:t>
              </a:r>
              <a:r>
                <a:rPr kumimoji="0" lang="en-US" altLang="en-US" sz="1000" b="0" i="0" u="none" strike="noStrike" kern="1200" cap="none" spc="-10" normalizeH="0" baseline="0" noProof="0" dirty="0">
                  <a:ln>
                    <a:noFill/>
                  </a:ln>
                  <a:solidFill>
                    <a:schemeClr val="tx1"/>
                  </a:solidFill>
                  <a:effectLst/>
                  <a:uLnTx/>
                  <a:uFillTx/>
                  <a:latin typeface="Open Sans"/>
                  <a:ea typeface="+mn-ea"/>
                  <a:cs typeface="+mn-cs"/>
                </a:rPr>
                <a:t>Home’ &gt; ‘Paragraph’ you can turn the text into a heading, sub-heading or bullets in the correct corporate identity </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en-US"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en-US"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en-US"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en-US" altLang="en-US" sz="1000" b="0" i="0" u="none" strike="noStrike" kern="1200" cap="none" spc="-10" normalizeH="0" baseline="0" noProof="0" dirty="0">
                  <a:ln>
                    <a:noFill/>
                  </a:ln>
                  <a:solidFill>
                    <a:schemeClr val="tx1"/>
                  </a:solidFill>
                  <a:effectLst/>
                  <a:uLnTx/>
                  <a:uFillTx/>
                  <a:latin typeface="Open Sans"/>
                  <a:ea typeface="+mn-ea"/>
                  <a:cs typeface="+mn-cs"/>
                </a:rPr>
                <a:t>Stand in front of the text you want to change</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en-US" altLang="en-US" sz="1000" b="0" i="0" u="none" strike="noStrike" kern="1200" cap="none" spc="-10" normalizeH="0" baseline="0" noProof="0" dirty="0">
                  <a:ln>
                    <a:noFill/>
                  </a:ln>
                  <a:solidFill>
                    <a:schemeClr val="tx1"/>
                  </a:solidFill>
                  <a:effectLst/>
                  <a:uLnTx/>
                  <a:uFillTx/>
                  <a:latin typeface="Open Sans"/>
                  <a:ea typeface="+mn-ea"/>
                  <a:cs typeface="+mn-cs"/>
                </a:rPr>
                <a:t>With the arrow to the left, you decrease the level. With the arrow to the right, you increase the level</a:t>
              </a:r>
              <a:endParaRPr lang="en-US" altLang="en-US" sz="1000" spc="-10" baseline="0" noProof="0" dirty="0">
                <a:solidFill>
                  <a:schemeClr val="tx1"/>
                </a:solidFill>
                <a:latin typeface="+mn-lt"/>
              </a:endParaRPr>
            </a:p>
          </p:txBody>
        </p:sp>
        <p:grpSp>
          <p:nvGrpSpPr>
            <p:cNvPr id="17" name="Group 22">
              <a:extLst>
                <a:ext uri="{FF2B5EF4-FFF2-40B4-BE49-F238E27FC236}">
                  <a16:creationId xmlns:a16="http://schemas.microsoft.com/office/drawing/2014/main" id="{4E36509F-E0A9-4490-ADE7-6B2AE6284D78}"/>
                </a:ext>
              </a:extLst>
            </p:cNvPr>
            <p:cNvGrpSpPr/>
            <p:nvPr userDrawn="1"/>
          </p:nvGrpSpPr>
          <p:grpSpPr>
            <a:xfrm>
              <a:off x="-2318863" y="1220181"/>
              <a:ext cx="2044800" cy="534731"/>
              <a:chOff x="-2108199" y="3526309"/>
              <a:chExt cx="2314576" cy="605280"/>
            </a:xfrm>
          </p:grpSpPr>
          <p:grpSp>
            <p:nvGrpSpPr>
              <p:cNvPr id="18" name="Group 9">
                <a:extLst>
                  <a:ext uri="{FF2B5EF4-FFF2-40B4-BE49-F238E27FC236}">
                    <a16:creationId xmlns:a16="http://schemas.microsoft.com/office/drawing/2014/main" id="{6DA24EA7-3A05-4663-B9EC-691545777F44}"/>
                  </a:ext>
                </a:extLst>
              </p:cNvPr>
              <p:cNvGrpSpPr/>
              <p:nvPr userDrawn="1"/>
            </p:nvGrpSpPr>
            <p:grpSpPr>
              <a:xfrm>
                <a:off x="-2108199" y="3526309"/>
                <a:ext cx="2314576" cy="605280"/>
                <a:chOff x="-1062434" y="2872274"/>
                <a:chExt cx="2314576" cy="605280"/>
              </a:xfrm>
            </p:grpSpPr>
            <p:pic>
              <p:nvPicPr>
                <p:cNvPr id="20" name="Picture 5">
                  <a:extLst>
                    <a:ext uri="{FF2B5EF4-FFF2-40B4-BE49-F238E27FC236}">
                      <a16:creationId xmlns:a16="http://schemas.microsoft.com/office/drawing/2014/main" id="{ACFAFDE9-AD19-40AE-9567-6B1EFC27F13F}"/>
                    </a:ext>
                  </a:extLst>
                </p:cNvPr>
                <p:cNvPicPr>
                  <a:picLocks noChangeAspect="1"/>
                </p:cNvPicPr>
                <p:nvPr userDrawn="1"/>
              </p:nvPicPr>
              <p:blipFill rotWithShape="1">
                <a:blip r:embed="rId2"/>
                <a:srcRect l="29631" t="6122" r="51385" b="84783"/>
                <a:stretch/>
              </p:blipFill>
              <p:spPr>
                <a:xfrm>
                  <a:off x="-1062434" y="2872274"/>
                  <a:ext cx="2314576" cy="605280"/>
                </a:xfrm>
                <a:prstGeom prst="rect">
                  <a:avLst/>
                </a:prstGeom>
                <a:noFill/>
                <a:ln>
                  <a:noFill/>
                </a:ln>
                <a:effectLst>
                  <a:outerShdw blurRad="63500" sx="102000" sy="102000" algn="ctr" rotWithShape="0">
                    <a:prstClr val="black">
                      <a:alpha val="40000"/>
                    </a:prstClr>
                  </a:outerShdw>
                </a:effectLst>
              </p:spPr>
            </p:pic>
            <p:sp>
              <p:nvSpPr>
                <p:cNvPr id="21" name="Rectangle 21">
                  <a:extLst>
                    <a:ext uri="{FF2B5EF4-FFF2-40B4-BE49-F238E27FC236}">
                      <a16:creationId xmlns:a16="http://schemas.microsoft.com/office/drawing/2014/main" id="{A698FA53-5DE3-48A5-B03E-31EC847C4C11}"/>
                    </a:ext>
                  </a:extLst>
                </p:cNvPr>
                <p:cNvSpPr/>
                <p:nvPr userDrawn="1"/>
              </p:nvSpPr>
              <p:spPr bwMode="gray">
                <a:xfrm>
                  <a:off x="-518929" y="2945301"/>
                  <a:ext cx="305212" cy="140494"/>
                </a:xfrm>
                <a:prstGeom prst="rect">
                  <a:avLst/>
                </a:prstGeom>
                <a:solidFill>
                  <a:srgbClr val="92D050">
                    <a:alpha val="30000"/>
                  </a:srgbClr>
                </a:solidFill>
                <a:ln w="63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endParaRPr lang="nl-NL" dirty="0" err="1">
                    <a:solidFill>
                      <a:schemeClr val="tx1"/>
                    </a:solidFill>
                  </a:endParaRPr>
                </a:p>
              </p:txBody>
            </p:sp>
          </p:grpSp>
          <p:sp>
            <p:nvSpPr>
              <p:cNvPr id="19" name="Graphic 19" descr="Close with solid fill">
                <a:extLst>
                  <a:ext uri="{FF2B5EF4-FFF2-40B4-BE49-F238E27FC236}">
                    <a16:creationId xmlns:a16="http://schemas.microsoft.com/office/drawing/2014/main" id="{7BC264C7-A2E0-4077-A7DD-29BC62169003}"/>
                  </a:ext>
                </a:extLst>
              </p:cNvPr>
              <p:cNvSpPr/>
              <p:nvPr userDrawn="1"/>
            </p:nvSpPr>
            <p:spPr>
              <a:xfrm>
                <a:off x="-2079108" y="3599429"/>
                <a:ext cx="140400" cy="140401"/>
              </a:xfrm>
              <a:custGeom>
                <a:avLst/>
                <a:gdLst>
                  <a:gd name="connsiteX0" fmla="*/ 674370 w 674370"/>
                  <a:gd name="connsiteY0" fmla="*/ 80963 h 674370"/>
                  <a:gd name="connsiteX1" fmla="*/ 593408 w 674370"/>
                  <a:gd name="connsiteY1" fmla="*/ 0 h 674370"/>
                  <a:gd name="connsiteX2" fmla="*/ 337185 w 674370"/>
                  <a:gd name="connsiteY2" fmla="*/ 256223 h 674370"/>
                  <a:gd name="connsiteX3" fmla="*/ 80963 w 674370"/>
                  <a:gd name="connsiteY3" fmla="*/ 0 h 674370"/>
                  <a:gd name="connsiteX4" fmla="*/ 0 w 674370"/>
                  <a:gd name="connsiteY4" fmla="*/ 80963 h 674370"/>
                  <a:gd name="connsiteX5" fmla="*/ 256223 w 674370"/>
                  <a:gd name="connsiteY5" fmla="*/ 337185 h 674370"/>
                  <a:gd name="connsiteX6" fmla="*/ 0 w 674370"/>
                  <a:gd name="connsiteY6" fmla="*/ 593408 h 674370"/>
                  <a:gd name="connsiteX7" fmla="*/ 80963 w 674370"/>
                  <a:gd name="connsiteY7" fmla="*/ 674370 h 674370"/>
                  <a:gd name="connsiteX8" fmla="*/ 337185 w 674370"/>
                  <a:gd name="connsiteY8" fmla="*/ 418148 h 674370"/>
                  <a:gd name="connsiteX9" fmla="*/ 593408 w 674370"/>
                  <a:gd name="connsiteY9" fmla="*/ 674370 h 674370"/>
                  <a:gd name="connsiteX10" fmla="*/ 674370 w 674370"/>
                  <a:gd name="connsiteY10" fmla="*/ 593408 h 674370"/>
                  <a:gd name="connsiteX11" fmla="*/ 418148 w 674370"/>
                  <a:gd name="connsiteY11" fmla="*/ 337185 h 674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4370" h="674370">
                    <a:moveTo>
                      <a:pt x="674370" y="80963"/>
                    </a:moveTo>
                    <a:lnTo>
                      <a:pt x="593408" y="0"/>
                    </a:lnTo>
                    <a:lnTo>
                      <a:pt x="337185" y="256223"/>
                    </a:lnTo>
                    <a:lnTo>
                      <a:pt x="80963" y="0"/>
                    </a:lnTo>
                    <a:lnTo>
                      <a:pt x="0" y="80963"/>
                    </a:lnTo>
                    <a:lnTo>
                      <a:pt x="256223" y="337185"/>
                    </a:lnTo>
                    <a:lnTo>
                      <a:pt x="0" y="593408"/>
                    </a:lnTo>
                    <a:lnTo>
                      <a:pt x="80963" y="674370"/>
                    </a:lnTo>
                    <a:lnTo>
                      <a:pt x="337185" y="418148"/>
                    </a:lnTo>
                    <a:lnTo>
                      <a:pt x="593408" y="674370"/>
                    </a:lnTo>
                    <a:lnTo>
                      <a:pt x="674370" y="593408"/>
                    </a:lnTo>
                    <a:lnTo>
                      <a:pt x="418148" y="337185"/>
                    </a:lnTo>
                    <a:close/>
                  </a:path>
                </a:pathLst>
              </a:custGeom>
              <a:solidFill>
                <a:srgbClr val="FF0000">
                  <a:alpha val="30000"/>
                </a:srgbClr>
              </a:solidFill>
              <a:ln w="6350" cap="flat">
                <a:solidFill>
                  <a:srgbClr val="FF0000"/>
                </a:solidFill>
                <a:prstDash val="solid"/>
                <a:miter/>
              </a:ln>
            </p:spPr>
            <p:txBody>
              <a:bodyPr rtlCol="0" anchor="ctr"/>
              <a:lstStyle/>
              <a:p>
                <a:endParaRPr lang="nl-NL" dirty="0">
                  <a:solidFill>
                    <a:schemeClr val="tx1"/>
                  </a:solidFill>
                </a:endParaRPr>
              </a:p>
            </p:txBody>
          </p:sp>
        </p:grpSp>
      </p:grpSp>
    </p:spTree>
    <p:extLst>
      <p:ext uri="{BB962C8B-B14F-4D97-AF65-F5344CB8AC3E}">
        <p14:creationId xmlns:p14="http://schemas.microsoft.com/office/powerpoint/2010/main" val="294892084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Grafiek paginagroo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113889-AFCA-4093-B2D6-16B70FE8531E}"/>
              </a:ext>
            </a:extLst>
          </p:cNvPr>
          <p:cNvSpPr>
            <a:spLocks noGrp="1"/>
          </p:cNvSpPr>
          <p:nvPr>
            <p:ph type="title" hasCustomPrompt="1"/>
          </p:nvPr>
        </p:nvSpPr>
        <p:spPr>
          <a:xfrm>
            <a:off x="440056" y="333670"/>
            <a:ext cx="8258651" cy="581777"/>
          </a:xfrm>
        </p:spPr>
        <p:txBody>
          <a:bodyPr>
            <a:noAutofit/>
          </a:bodyPr>
          <a:lstStyle>
            <a:lvl1pPr>
              <a:defRPr/>
            </a:lvl1pPr>
          </a:lstStyle>
          <a:p>
            <a:r>
              <a:rPr lang="en-US" noProof="0" dirty="0"/>
              <a:t>Click to add title</a:t>
            </a:r>
          </a:p>
        </p:txBody>
      </p:sp>
      <p:sp>
        <p:nvSpPr>
          <p:cNvPr id="6" name="Chart Placeholder 5">
            <a:extLst>
              <a:ext uri="{FF2B5EF4-FFF2-40B4-BE49-F238E27FC236}">
                <a16:creationId xmlns:a16="http://schemas.microsoft.com/office/drawing/2014/main" id="{AF2C0AF9-9479-4176-A7DB-2B958BF52B55}"/>
              </a:ext>
            </a:extLst>
          </p:cNvPr>
          <p:cNvSpPr>
            <a:spLocks noGrp="1"/>
          </p:cNvSpPr>
          <p:nvPr>
            <p:ph type="chart" sz="quarter" idx="12" hasCustomPrompt="1"/>
          </p:nvPr>
        </p:nvSpPr>
        <p:spPr>
          <a:xfrm>
            <a:off x="440056" y="1434510"/>
            <a:ext cx="8258651" cy="4361865"/>
          </a:xfrm>
        </p:spPr>
        <p:txBody>
          <a:bodyPr tIns="0" anchor="ctr" anchorCtr="1"/>
          <a:lstStyle>
            <a:lvl1pPr algn="l">
              <a:spcBef>
                <a:spcPts val="0"/>
              </a:spcBef>
              <a:defRPr sz="900">
                <a:solidFill>
                  <a:schemeClr val="tx1"/>
                </a:solidFill>
              </a:defRPr>
            </a:lvl1pPr>
          </a:lstStyle>
          <a:p>
            <a:r>
              <a:rPr lang="en-US" noProof="0" dirty="0"/>
              <a:t>Click on icon</a:t>
            </a:r>
            <a:br>
              <a:rPr lang="en-US" noProof="0" dirty="0"/>
            </a:br>
            <a:r>
              <a:rPr lang="en-US" noProof="0" dirty="0"/>
              <a:t>to add chart</a:t>
            </a:r>
          </a:p>
        </p:txBody>
      </p:sp>
      <p:sp>
        <p:nvSpPr>
          <p:cNvPr id="8" name="Text Placeholder 3">
            <a:extLst>
              <a:ext uri="{FF2B5EF4-FFF2-40B4-BE49-F238E27FC236}">
                <a16:creationId xmlns:a16="http://schemas.microsoft.com/office/drawing/2014/main" id="{C8655664-2E79-4A28-A352-F5976C49E661}"/>
              </a:ext>
            </a:extLst>
          </p:cNvPr>
          <p:cNvSpPr>
            <a:spLocks noGrp="1"/>
          </p:cNvSpPr>
          <p:nvPr>
            <p:ph type="body" sz="quarter" idx="15" hasCustomPrompt="1"/>
          </p:nvPr>
        </p:nvSpPr>
        <p:spPr>
          <a:xfrm>
            <a:off x="7503320" y="5372657"/>
            <a:ext cx="1195387" cy="423718"/>
          </a:xfrm>
        </p:spPr>
        <p:txBody>
          <a:bodyPr lIns="0" rIns="0"/>
          <a:lstStyle>
            <a:lvl1pPr>
              <a:defRPr sz="600">
                <a:solidFill>
                  <a:schemeClr val="tx1"/>
                </a:solidFill>
              </a:defRPr>
            </a:lvl1pPr>
            <a:lvl2pPr>
              <a:defRPr sz="600"/>
            </a:lvl2pPr>
            <a:lvl3pPr>
              <a:defRPr sz="600"/>
            </a:lvl3pPr>
            <a:lvl4pPr>
              <a:defRPr sz="600"/>
            </a:lvl4pPr>
            <a:lvl5pPr>
              <a:defRPr sz="600"/>
            </a:lvl5pPr>
          </a:lstStyle>
          <a:p>
            <a:pPr lvl="0"/>
            <a:r>
              <a:rPr lang="en-US" noProof="0" dirty="0"/>
              <a:t>Click to add source text</a:t>
            </a:r>
          </a:p>
        </p:txBody>
      </p:sp>
      <p:sp>
        <p:nvSpPr>
          <p:cNvPr id="3" name="Slide Number Placeholder 2">
            <a:extLst>
              <a:ext uri="{FF2B5EF4-FFF2-40B4-BE49-F238E27FC236}">
                <a16:creationId xmlns:a16="http://schemas.microsoft.com/office/drawing/2014/main" id="{AFEBCDD1-076B-4614-9C4A-B85E5201A97B}"/>
              </a:ext>
            </a:extLst>
          </p:cNvPr>
          <p:cNvSpPr>
            <a:spLocks noGrp="1"/>
          </p:cNvSpPr>
          <p:nvPr>
            <p:ph type="sldNum" sz="quarter" idx="16"/>
          </p:nvPr>
        </p:nvSpPr>
        <p:spPr/>
        <p:txBody>
          <a:bodyPr/>
          <a:lstStyle/>
          <a:p>
            <a:fld id="{5A195573-6125-40C3-AA0C-3AC6CFB9F86B}" type="slidenum">
              <a:rPr lang="en-US" smtClean="0"/>
              <a:pPr/>
              <a:t>‹#›</a:t>
            </a:fld>
            <a:endParaRPr lang="en-US" dirty="0"/>
          </a:p>
        </p:txBody>
      </p:sp>
    </p:spTree>
    <p:extLst>
      <p:ext uri="{BB962C8B-B14F-4D97-AF65-F5344CB8AC3E}">
        <p14:creationId xmlns:p14="http://schemas.microsoft.com/office/powerpoint/2010/main" val="73032503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Alleen tite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113889-AFCA-4093-B2D6-16B70FE8531E}"/>
              </a:ext>
            </a:extLst>
          </p:cNvPr>
          <p:cNvSpPr>
            <a:spLocks noGrp="1"/>
          </p:cNvSpPr>
          <p:nvPr>
            <p:ph type="title" hasCustomPrompt="1"/>
          </p:nvPr>
        </p:nvSpPr>
        <p:spPr>
          <a:xfrm>
            <a:off x="440056" y="333670"/>
            <a:ext cx="8258651" cy="581777"/>
          </a:xfrm>
        </p:spPr>
        <p:txBody>
          <a:bodyPr/>
          <a:lstStyle/>
          <a:p>
            <a:r>
              <a:rPr lang="en-US" noProof="0" dirty="0"/>
              <a:t>Click to add title</a:t>
            </a:r>
          </a:p>
        </p:txBody>
      </p:sp>
      <p:sp>
        <p:nvSpPr>
          <p:cNvPr id="3" name="Slide Number Placeholder 2">
            <a:extLst>
              <a:ext uri="{FF2B5EF4-FFF2-40B4-BE49-F238E27FC236}">
                <a16:creationId xmlns:a16="http://schemas.microsoft.com/office/drawing/2014/main" id="{CEB75032-741F-4B01-ACC6-003B393EAA7E}"/>
              </a:ext>
            </a:extLst>
          </p:cNvPr>
          <p:cNvSpPr>
            <a:spLocks noGrp="1"/>
          </p:cNvSpPr>
          <p:nvPr>
            <p:ph type="sldNum" sz="quarter" idx="10"/>
          </p:nvPr>
        </p:nvSpPr>
        <p:spPr/>
        <p:txBody>
          <a:bodyPr/>
          <a:lstStyle/>
          <a:p>
            <a:fld id="{5A195573-6125-40C3-AA0C-3AC6CFB9F86B}" type="slidenum">
              <a:rPr lang="en-US" smtClean="0"/>
              <a:pPr/>
              <a:t>‹#›</a:t>
            </a:fld>
            <a:endParaRPr lang="en-US" dirty="0"/>
          </a:p>
        </p:txBody>
      </p:sp>
    </p:spTree>
    <p:extLst>
      <p:ext uri="{BB962C8B-B14F-4D97-AF65-F5344CB8AC3E}">
        <p14:creationId xmlns:p14="http://schemas.microsoft.com/office/powerpoint/2010/main" val="417220549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Titeldia">
    <p:spTree>
      <p:nvGrpSpPr>
        <p:cNvPr id="1" name=""/>
        <p:cNvGrpSpPr/>
        <p:nvPr/>
      </p:nvGrpSpPr>
      <p:grpSpPr>
        <a:xfrm>
          <a:off x="0" y="0"/>
          <a:ext cx="0" cy="0"/>
          <a:chOff x="0" y="0"/>
          <a:chExt cx="0" cy="0"/>
        </a:xfrm>
      </p:grpSpPr>
      <p:sp>
        <p:nvSpPr>
          <p:cNvPr id="5" name="Titel 1"/>
          <p:cNvSpPr>
            <a:spLocks noGrp="1"/>
          </p:cNvSpPr>
          <p:nvPr>
            <p:ph type="title"/>
          </p:nvPr>
        </p:nvSpPr>
        <p:spPr>
          <a:xfrm>
            <a:off x="719136" y="495587"/>
            <a:ext cx="7543260" cy="1089363"/>
          </a:xfrm>
          <a:prstGeom prst="rect">
            <a:avLst/>
          </a:prstGeom>
        </p:spPr>
        <p:txBody>
          <a:bodyPr lIns="121917" tIns="60958" rIns="121917" bIns="60958"/>
          <a:lstStyle>
            <a:lvl1pPr algn="l">
              <a:defRPr sz="2775" b="1" i="0">
                <a:solidFill>
                  <a:srgbClr val="1961AB"/>
                </a:solidFill>
                <a:latin typeface="Segoe UI"/>
              </a:defRPr>
            </a:lvl1pPr>
          </a:lstStyle>
          <a:p>
            <a:r>
              <a:rPr lang="nl-BE" dirty="0"/>
              <a:t>Titelstijl van model bewerken</a:t>
            </a:r>
            <a:endParaRPr lang="nl-NL" dirty="0"/>
          </a:p>
        </p:txBody>
      </p:sp>
      <p:sp>
        <p:nvSpPr>
          <p:cNvPr id="4" name="Tijdelijke aanduiding voor voettekst 4"/>
          <p:cNvSpPr>
            <a:spLocks noGrp="1"/>
          </p:cNvSpPr>
          <p:nvPr>
            <p:ph type="ftr" sz="quarter" idx="10"/>
          </p:nvPr>
        </p:nvSpPr>
        <p:spPr>
          <a:xfrm>
            <a:off x="714375" y="6104469"/>
            <a:ext cx="2895600" cy="486833"/>
          </a:xfrm>
          <a:prstGeom prst="rect">
            <a:avLst/>
          </a:prstGeom>
        </p:spPr>
        <p:txBody>
          <a:bodyPr lIns="121917" tIns="60958" rIns="121917" bIns="60958"/>
          <a:lstStyle>
            <a:lvl1pPr algn="l" fontAlgn="auto">
              <a:spcBef>
                <a:spcPts val="0"/>
              </a:spcBef>
              <a:spcAft>
                <a:spcPts val="0"/>
              </a:spcAft>
              <a:defRPr sz="1425">
                <a:latin typeface="Segoe UI"/>
                <a:ea typeface="+mn-ea"/>
                <a:cs typeface="Segoe UI"/>
              </a:defRPr>
            </a:lvl1pPr>
          </a:lstStyle>
          <a:p>
            <a:pPr defTabSz="457189">
              <a:defRPr/>
            </a:pPr>
            <a:endParaRPr lang="nl-NL">
              <a:solidFill>
                <a:prstClr val="black"/>
              </a:solidFill>
            </a:endParaRPr>
          </a:p>
        </p:txBody>
      </p:sp>
      <p:sp>
        <p:nvSpPr>
          <p:cNvPr id="2" name="Slide Number Placeholder 1"/>
          <p:cNvSpPr>
            <a:spLocks noGrp="1"/>
          </p:cNvSpPr>
          <p:nvPr>
            <p:ph type="sldNum" sz="quarter" idx="11"/>
          </p:nvPr>
        </p:nvSpPr>
        <p:spPr/>
        <p:txBody>
          <a:bodyPr/>
          <a:lstStyle/>
          <a:p>
            <a:fld id="{89714B0E-5304-4B19-8B1D-8C58AE24CBDB}" type="slidenum">
              <a:rPr lang="en-GB" smtClean="0">
                <a:solidFill>
                  <a:prstClr val="black"/>
                </a:solidFill>
              </a:rPr>
              <a:pPr/>
              <a:t>‹#›</a:t>
            </a:fld>
            <a:endParaRPr lang="en-GB" dirty="0">
              <a:solidFill>
                <a:prstClr val="black"/>
              </a:solidFill>
            </a:endParaRPr>
          </a:p>
        </p:txBody>
      </p:sp>
      <p:sp>
        <p:nvSpPr>
          <p:cNvPr id="6" name="Tijdelijke aanduiding voor inhoud 2"/>
          <p:cNvSpPr>
            <a:spLocks noGrp="1"/>
          </p:cNvSpPr>
          <p:nvPr>
            <p:ph idx="1"/>
          </p:nvPr>
        </p:nvSpPr>
        <p:spPr>
          <a:xfrm>
            <a:off x="719136" y="1721443"/>
            <a:ext cx="7543260" cy="4651740"/>
          </a:xfrm>
          <a:prstGeom prst="rect">
            <a:avLst/>
          </a:prstGeom>
        </p:spPr>
        <p:txBody>
          <a:bodyPr lIns="121917" tIns="60958" rIns="121917" bIns="60958"/>
          <a:lstStyle>
            <a:lvl1pPr>
              <a:defRPr sz="2175">
                <a:latin typeface="Segoe UI"/>
              </a:defRPr>
            </a:lvl1pPr>
            <a:lvl2pPr>
              <a:defRPr sz="2025">
                <a:latin typeface="Segoe UI"/>
              </a:defRPr>
            </a:lvl2pPr>
            <a:lvl3pPr>
              <a:defRPr sz="1725">
                <a:latin typeface="Segoe UI"/>
              </a:defRPr>
            </a:lvl3pPr>
            <a:lvl4pPr>
              <a:defRPr sz="1725">
                <a:latin typeface="Segoe UI"/>
              </a:defRPr>
            </a:lvl4pPr>
            <a:lvl5pPr>
              <a:defRPr sz="1725">
                <a:latin typeface="Segoe UI"/>
              </a:defRPr>
            </a:lvl5pPr>
          </a:lstStyle>
          <a:p>
            <a:pPr lvl="0"/>
            <a:r>
              <a:rPr lang="nl-BE" dirty="0"/>
              <a:t>Klik om de tekststijl van het model te bewerken</a:t>
            </a:r>
          </a:p>
          <a:p>
            <a:pPr lvl="1"/>
            <a:r>
              <a:rPr lang="nl-BE" dirty="0"/>
              <a:t>Tweede niveau</a:t>
            </a:r>
          </a:p>
          <a:p>
            <a:pPr lvl="2"/>
            <a:r>
              <a:rPr lang="nl-BE" dirty="0"/>
              <a:t>Derde niveau</a:t>
            </a:r>
          </a:p>
          <a:p>
            <a:pPr lvl="3"/>
            <a:r>
              <a:rPr lang="nl-BE" dirty="0"/>
              <a:t>Vierde niveau</a:t>
            </a:r>
          </a:p>
        </p:txBody>
      </p:sp>
    </p:spTree>
    <p:extLst>
      <p:ext uri="{BB962C8B-B14F-4D97-AF65-F5344CB8AC3E}">
        <p14:creationId xmlns:p14="http://schemas.microsoft.com/office/powerpoint/2010/main" val="33116362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Aangepaste indeling">
    <p:spTree>
      <p:nvGrpSpPr>
        <p:cNvPr id="1" name=""/>
        <p:cNvGrpSpPr/>
        <p:nvPr/>
      </p:nvGrpSpPr>
      <p:grpSpPr>
        <a:xfrm>
          <a:off x="0" y="0"/>
          <a:ext cx="0" cy="0"/>
          <a:chOff x="0" y="0"/>
          <a:chExt cx="0" cy="0"/>
        </a:xfrm>
      </p:grpSpPr>
      <p:sp>
        <p:nvSpPr>
          <p:cNvPr id="3" name="Tijdelijke aanduiding voor inhoud 3"/>
          <p:cNvSpPr>
            <a:spLocks noGrp="1"/>
          </p:cNvSpPr>
          <p:nvPr>
            <p:ph sz="half" idx="13"/>
          </p:nvPr>
        </p:nvSpPr>
        <p:spPr>
          <a:xfrm>
            <a:off x="725819" y="1721928"/>
            <a:ext cx="3665166" cy="5698968"/>
          </a:xfrm>
          <a:prstGeom prst="rect">
            <a:avLst/>
          </a:prstGeom>
        </p:spPr>
        <p:txBody>
          <a:bodyPr lIns="121917" tIns="60958" rIns="121917" bIns="60958"/>
          <a:lstStyle>
            <a:lvl1pPr>
              <a:defRPr sz="2175">
                <a:latin typeface="Segoe UI"/>
              </a:defRPr>
            </a:lvl1pPr>
            <a:lvl2pPr>
              <a:defRPr sz="2025">
                <a:latin typeface="Segoe UI"/>
              </a:defRPr>
            </a:lvl2pPr>
            <a:lvl3pPr>
              <a:defRPr sz="1725">
                <a:latin typeface="Segoe UI"/>
              </a:defRPr>
            </a:lvl3pPr>
            <a:lvl4pPr>
              <a:defRPr sz="1725">
                <a:latin typeface="Segoe UI"/>
              </a:defRPr>
            </a:lvl4pPr>
            <a:lvl5pPr>
              <a:defRPr sz="1725">
                <a:latin typeface="Segoe UI"/>
              </a:defRPr>
            </a:lvl5pPr>
            <a:lvl6pPr>
              <a:defRPr sz="1800"/>
            </a:lvl6pPr>
            <a:lvl7pPr>
              <a:defRPr sz="1800"/>
            </a:lvl7pPr>
            <a:lvl8pPr>
              <a:defRPr sz="1800"/>
            </a:lvl8pPr>
            <a:lvl9pPr>
              <a:defRPr sz="1800"/>
            </a:lvl9pPr>
          </a:lstStyle>
          <a:p>
            <a:pPr lvl="0"/>
            <a:r>
              <a:rPr lang="nl-BE" dirty="0"/>
              <a:t>Klik om de tekststijl van het model te bewerken</a:t>
            </a:r>
          </a:p>
          <a:p>
            <a:pPr lvl="1"/>
            <a:r>
              <a:rPr lang="nl-BE" dirty="0"/>
              <a:t>Tweede niveau</a:t>
            </a:r>
          </a:p>
          <a:p>
            <a:pPr lvl="2"/>
            <a:r>
              <a:rPr lang="nl-BE" dirty="0"/>
              <a:t>Derde niveau</a:t>
            </a:r>
          </a:p>
        </p:txBody>
      </p:sp>
      <p:sp>
        <p:nvSpPr>
          <p:cNvPr id="4" name="Tijdelijke aanduiding voor inhoud 3"/>
          <p:cNvSpPr>
            <a:spLocks noGrp="1"/>
          </p:cNvSpPr>
          <p:nvPr>
            <p:ph sz="half" idx="14"/>
          </p:nvPr>
        </p:nvSpPr>
        <p:spPr>
          <a:xfrm>
            <a:off x="4619045" y="1721928"/>
            <a:ext cx="3665166" cy="5698968"/>
          </a:xfrm>
          <a:prstGeom prst="rect">
            <a:avLst/>
          </a:prstGeom>
        </p:spPr>
        <p:txBody>
          <a:bodyPr lIns="121917" tIns="60958" rIns="121917" bIns="60958"/>
          <a:lstStyle>
            <a:lvl1pPr>
              <a:defRPr sz="2175">
                <a:latin typeface="Segoe UI"/>
              </a:defRPr>
            </a:lvl1pPr>
            <a:lvl2pPr>
              <a:defRPr sz="2025">
                <a:latin typeface="Segoe UI"/>
              </a:defRPr>
            </a:lvl2pPr>
            <a:lvl3pPr>
              <a:defRPr sz="1725">
                <a:latin typeface="Segoe UI"/>
              </a:defRPr>
            </a:lvl3pPr>
            <a:lvl4pPr>
              <a:defRPr sz="1725">
                <a:latin typeface="Segoe UI"/>
              </a:defRPr>
            </a:lvl4pPr>
            <a:lvl5pPr>
              <a:defRPr sz="1725">
                <a:latin typeface="Segoe UI"/>
              </a:defRPr>
            </a:lvl5pPr>
            <a:lvl6pPr>
              <a:defRPr sz="1800"/>
            </a:lvl6pPr>
            <a:lvl7pPr>
              <a:defRPr sz="1800"/>
            </a:lvl7pPr>
            <a:lvl8pPr>
              <a:defRPr sz="1800"/>
            </a:lvl8pPr>
            <a:lvl9pPr>
              <a:defRPr sz="1800"/>
            </a:lvl9pPr>
          </a:lstStyle>
          <a:p>
            <a:pPr lvl="0"/>
            <a:r>
              <a:rPr lang="nl-BE" dirty="0"/>
              <a:t>Klik om de tekststijl van het model te bewerken</a:t>
            </a:r>
          </a:p>
          <a:p>
            <a:pPr lvl="1"/>
            <a:r>
              <a:rPr lang="nl-BE" dirty="0"/>
              <a:t>Tweede niveau</a:t>
            </a:r>
          </a:p>
          <a:p>
            <a:pPr lvl="2"/>
            <a:r>
              <a:rPr lang="nl-BE" dirty="0"/>
              <a:t>Derde niveau</a:t>
            </a:r>
          </a:p>
        </p:txBody>
      </p:sp>
      <p:sp>
        <p:nvSpPr>
          <p:cNvPr id="6" name="Titel 1"/>
          <p:cNvSpPr>
            <a:spLocks noGrp="1"/>
          </p:cNvSpPr>
          <p:nvPr>
            <p:ph type="title"/>
          </p:nvPr>
        </p:nvSpPr>
        <p:spPr>
          <a:xfrm>
            <a:off x="719136" y="495587"/>
            <a:ext cx="7543260" cy="1089363"/>
          </a:xfrm>
          <a:prstGeom prst="rect">
            <a:avLst/>
          </a:prstGeom>
        </p:spPr>
        <p:txBody>
          <a:bodyPr lIns="121917" tIns="60958" rIns="121917" bIns="60958"/>
          <a:lstStyle>
            <a:lvl1pPr algn="l">
              <a:defRPr sz="2775" b="1" i="0">
                <a:solidFill>
                  <a:srgbClr val="1961AB"/>
                </a:solidFill>
                <a:latin typeface="Segoe UI"/>
              </a:defRPr>
            </a:lvl1pPr>
          </a:lstStyle>
          <a:p>
            <a:r>
              <a:rPr lang="nl-BE" dirty="0"/>
              <a:t>Titelstijl van model bewerken</a:t>
            </a:r>
            <a:endParaRPr lang="nl-NL" dirty="0"/>
          </a:p>
        </p:txBody>
      </p:sp>
      <p:sp>
        <p:nvSpPr>
          <p:cNvPr id="5" name="Tijdelijke aanduiding voor voettekst 4"/>
          <p:cNvSpPr>
            <a:spLocks noGrp="1"/>
          </p:cNvSpPr>
          <p:nvPr>
            <p:ph type="ftr" sz="quarter" idx="15"/>
          </p:nvPr>
        </p:nvSpPr>
        <p:spPr>
          <a:xfrm>
            <a:off x="714375" y="6104469"/>
            <a:ext cx="2895600" cy="486833"/>
          </a:xfrm>
          <a:prstGeom prst="rect">
            <a:avLst/>
          </a:prstGeom>
        </p:spPr>
        <p:txBody>
          <a:bodyPr lIns="121917" tIns="60958" rIns="121917" bIns="60958"/>
          <a:lstStyle>
            <a:lvl1pPr algn="l" fontAlgn="auto">
              <a:spcBef>
                <a:spcPts val="0"/>
              </a:spcBef>
              <a:spcAft>
                <a:spcPts val="0"/>
              </a:spcAft>
              <a:defRPr sz="1425">
                <a:latin typeface="Segoe UI"/>
                <a:ea typeface="+mn-ea"/>
                <a:cs typeface="Segoe UI"/>
              </a:defRPr>
            </a:lvl1pPr>
          </a:lstStyle>
          <a:p>
            <a:pPr defTabSz="457189">
              <a:defRPr/>
            </a:pPr>
            <a:endParaRPr lang="nl-NL">
              <a:solidFill>
                <a:prstClr val="black"/>
              </a:solidFill>
            </a:endParaRPr>
          </a:p>
        </p:txBody>
      </p:sp>
      <p:sp>
        <p:nvSpPr>
          <p:cNvPr id="2" name="Slide Number Placeholder 1"/>
          <p:cNvSpPr>
            <a:spLocks noGrp="1"/>
          </p:cNvSpPr>
          <p:nvPr>
            <p:ph type="sldNum" sz="quarter" idx="16"/>
          </p:nvPr>
        </p:nvSpPr>
        <p:spPr/>
        <p:txBody>
          <a:bodyPr/>
          <a:lstStyle/>
          <a:p>
            <a:fld id="{89714B0E-5304-4B19-8B1D-8C58AE24CBDB}"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35082929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Twee objecten">
    <p:spTree>
      <p:nvGrpSpPr>
        <p:cNvPr id="1" name=""/>
        <p:cNvGrpSpPr/>
        <p:nvPr/>
      </p:nvGrpSpPr>
      <p:grpSpPr>
        <a:xfrm>
          <a:off x="0" y="0"/>
          <a:ext cx="0" cy="0"/>
          <a:chOff x="0" y="0"/>
          <a:chExt cx="0" cy="0"/>
        </a:xfrm>
      </p:grpSpPr>
      <p:sp>
        <p:nvSpPr>
          <p:cNvPr id="8" name="Tijdelijke aanduiding voor inhoud 3"/>
          <p:cNvSpPr>
            <a:spLocks noGrp="1"/>
          </p:cNvSpPr>
          <p:nvPr>
            <p:ph sz="half" idx="13"/>
          </p:nvPr>
        </p:nvSpPr>
        <p:spPr>
          <a:xfrm>
            <a:off x="725819" y="1291446"/>
            <a:ext cx="3665166" cy="4274226"/>
          </a:xfrm>
          <a:prstGeom prst="rect">
            <a:avLst/>
          </a:prstGeom>
        </p:spPr>
        <p:txBody>
          <a:bodyPr/>
          <a:lstStyle>
            <a:lvl1pPr>
              <a:defRPr sz="2200">
                <a:latin typeface="Segoe UI"/>
              </a:defRPr>
            </a:lvl1pPr>
            <a:lvl2pPr>
              <a:defRPr sz="2000">
                <a:latin typeface="Segoe UI"/>
              </a:defRPr>
            </a:lvl2pPr>
            <a:lvl3pPr>
              <a:defRPr sz="1700">
                <a:latin typeface="Segoe UI"/>
              </a:defRPr>
            </a:lvl3pPr>
            <a:lvl4pPr>
              <a:defRPr sz="1700">
                <a:latin typeface="Segoe UI"/>
              </a:defRPr>
            </a:lvl4pPr>
            <a:lvl5pPr>
              <a:defRPr sz="1700">
                <a:latin typeface="Segoe UI"/>
              </a:defRPr>
            </a:lvl5pPr>
            <a:lvl6pPr>
              <a:defRPr sz="1800"/>
            </a:lvl6pPr>
            <a:lvl7pPr>
              <a:defRPr sz="1800"/>
            </a:lvl7pPr>
            <a:lvl8pPr>
              <a:defRPr sz="1800"/>
            </a:lvl8pPr>
            <a:lvl9pPr>
              <a:defRPr sz="1800"/>
            </a:lvl9pPr>
          </a:lstStyle>
          <a:p>
            <a:pPr lvl="0"/>
            <a:r>
              <a:rPr lang="nl-BE" dirty="0"/>
              <a:t>Klik om de tekststijl van het model te bewerken</a:t>
            </a:r>
          </a:p>
          <a:p>
            <a:pPr lvl="1"/>
            <a:r>
              <a:rPr lang="nl-BE" dirty="0"/>
              <a:t>Tweede niveau</a:t>
            </a:r>
          </a:p>
          <a:p>
            <a:pPr lvl="2"/>
            <a:r>
              <a:rPr lang="nl-BE" dirty="0"/>
              <a:t>Derde niveau</a:t>
            </a:r>
          </a:p>
        </p:txBody>
      </p:sp>
      <p:sp>
        <p:nvSpPr>
          <p:cNvPr id="10" name="Tijdelijke aanduiding voor inhoud 3"/>
          <p:cNvSpPr>
            <a:spLocks noGrp="1"/>
          </p:cNvSpPr>
          <p:nvPr>
            <p:ph sz="half" idx="14"/>
          </p:nvPr>
        </p:nvSpPr>
        <p:spPr>
          <a:xfrm>
            <a:off x="4619045" y="1291446"/>
            <a:ext cx="3665166" cy="4274226"/>
          </a:xfrm>
          <a:prstGeom prst="rect">
            <a:avLst/>
          </a:prstGeom>
        </p:spPr>
        <p:txBody>
          <a:bodyPr/>
          <a:lstStyle>
            <a:lvl1pPr>
              <a:defRPr sz="2200">
                <a:latin typeface="Segoe UI"/>
              </a:defRPr>
            </a:lvl1pPr>
            <a:lvl2pPr>
              <a:defRPr sz="2000">
                <a:latin typeface="Segoe UI"/>
              </a:defRPr>
            </a:lvl2pPr>
            <a:lvl3pPr>
              <a:defRPr sz="1700">
                <a:latin typeface="Segoe UI"/>
              </a:defRPr>
            </a:lvl3pPr>
            <a:lvl4pPr>
              <a:defRPr sz="1700">
                <a:latin typeface="Segoe UI"/>
              </a:defRPr>
            </a:lvl4pPr>
            <a:lvl5pPr>
              <a:defRPr sz="1700">
                <a:latin typeface="Segoe UI"/>
              </a:defRPr>
            </a:lvl5pPr>
            <a:lvl6pPr>
              <a:defRPr sz="1800"/>
            </a:lvl6pPr>
            <a:lvl7pPr>
              <a:defRPr sz="1800"/>
            </a:lvl7pPr>
            <a:lvl8pPr>
              <a:defRPr sz="1800"/>
            </a:lvl8pPr>
            <a:lvl9pPr>
              <a:defRPr sz="1800"/>
            </a:lvl9pPr>
          </a:lstStyle>
          <a:p>
            <a:pPr lvl="0"/>
            <a:r>
              <a:rPr lang="nl-BE" dirty="0"/>
              <a:t>Klik om de tekststijl van het model te bewerken</a:t>
            </a:r>
          </a:p>
          <a:p>
            <a:pPr lvl="1"/>
            <a:r>
              <a:rPr lang="nl-BE" dirty="0"/>
              <a:t>Tweede niveau</a:t>
            </a:r>
          </a:p>
          <a:p>
            <a:pPr lvl="2"/>
            <a:r>
              <a:rPr lang="nl-BE" dirty="0"/>
              <a:t>Derde niveau</a:t>
            </a:r>
          </a:p>
        </p:txBody>
      </p:sp>
      <p:sp>
        <p:nvSpPr>
          <p:cNvPr id="6" name="Titel 1"/>
          <p:cNvSpPr>
            <a:spLocks noGrp="1"/>
          </p:cNvSpPr>
          <p:nvPr>
            <p:ph type="title"/>
          </p:nvPr>
        </p:nvSpPr>
        <p:spPr>
          <a:xfrm>
            <a:off x="739620" y="371690"/>
            <a:ext cx="7543260" cy="817022"/>
          </a:xfrm>
          <a:prstGeom prst="rect">
            <a:avLst/>
          </a:prstGeom>
        </p:spPr>
        <p:txBody>
          <a:bodyPr/>
          <a:lstStyle>
            <a:lvl1pPr>
              <a:defRPr sz="2800" b="1" i="0">
                <a:latin typeface="Segoe UI"/>
              </a:defRPr>
            </a:lvl1pPr>
          </a:lstStyle>
          <a:p>
            <a:r>
              <a:rPr lang="nl-BE" dirty="0"/>
              <a:t>Titelstijl van model bewerken</a:t>
            </a:r>
            <a:endParaRPr lang="nl-NL" dirty="0"/>
          </a:p>
        </p:txBody>
      </p:sp>
      <p:sp>
        <p:nvSpPr>
          <p:cNvPr id="5" name="Tijdelijke aanduiding voor voettekst 5"/>
          <p:cNvSpPr>
            <a:spLocks noGrp="1"/>
          </p:cNvSpPr>
          <p:nvPr>
            <p:ph type="ftr" sz="quarter" idx="15"/>
          </p:nvPr>
        </p:nvSpPr>
        <p:spPr>
          <a:xfrm>
            <a:off x="725488" y="6173788"/>
            <a:ext cx="2895600" cy="365125"/>
          </a:xfrm>
          <a:prstGeom prst="rect">
            <a:avLst/>
          </a:prstGeom>
        </p:spPr>
        <p:txBody>
          <a:bodyPr/>
          <a:lstStyle>
            <a:lvl1pPr fontAlgn="auto">
              <a:spcBef>
                <a:spcPts val="0"/>
              </a:spcBef>
              <a:spcAft>
                <a:spcPts val="0"/>
              </a:spcAft>
              <a:defRPr sz="1400">
                <a:latin typeface="Segoe UI"/>
                <a:ea typeface="+mn-ea"/>
                <a:cs typeface="+mn-cs"/>
              </a:defRPr>
            </a:lvl1pPr>
          </a:lstStyle>
          <a:p>
            <a:pPr>
              <a:defRPr/>
            </a:pPr>
            <a:endParaRPr lang="nl-NL"/>
          </a:p>
        </p:txBody>
      </p:sp>
    </p:spTree>
    <p:extLst>
      <p:ext uri="{BB962C8B-B14F-4D97-AF65-F5344CB8AC3E}">
        <p14:creationId xmlns:p14="http://schemas.microsoft.com/office/powerpoint/2010/main" val="33287289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eldia (2 regelige titel) zonder subtitel">
    <p:bg>
      <p:bgPr>
        <a:solidFill>
          <a:schemeClr val="bg1"/>
        </a:solidFill>
        <a:effectLst/>
      </p:bgPr>
    </p:bg>
    <p:spTree>
      <p:nvGrpSpPr>
        <p:cNvPr id="1" name=""/>
        <p:cNvGrpSpPr/>
        <p:nvPr/>
      </p:nvGrpSpPr>
      <p:grpSpPr>
        <a:xfrm>
          <a:off x="0" y="0"/>
          <a:ext cx="0" cy="0"/>
          <a:chOff x="0" y="0"/>
          <a:chExt cx="0" cy="0"/>
        </a:xfrm>
      </p:grpSpPr>
      <p:sp>
        <p:nvSpPr>
          <p:cNvPr id="33" name="Rectangle 3">
            <a:extLst>
              <a:ext uri="{FF2B5EF4-FFF2-40B4-BE49-F238E27FC236}">
                <a16:creationId xmlns:a16="http://schemas.microsoft.com/office/drawing/2014/main" id="{C17904E4-727E-4D23-BD61-D05C2551D914}"/>
              </a:ext>
            </a:extLst>
          </p:cNvPr>
          <p:cNvSpPr/>
          <p:nvPr userDrawn="1"/>
        </p:nvSpPr>
        <p:spPr>
          <a:xfrm>
            <a:off x="-2574472" y="-2157046"/>
            <a:ext cx="14292944" cy="111720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dirty="0"/>
          </a:p>
        </p:txBody>
      </p:sp>
      <p:sp>
        <p:nvSpPr>
          <p:cNvPr id="2" name="Title 1">
            <a:extLst>
              <a:ext uri="{FF2B5EF4-FFF2-40B4-BE49-F238E27FC236}">
                <a16:creationId xmlns:a16="http://schemas.microsoft.com/office/drawing/2014/main" id="{11113889-AFCA-4093-B2D6-16B70FE8531E}"/>
              </a:ext>
            </a:extLst>
          </p:cNvPr>
          <p:cNvSpPr>
            <a:spLocks noGrp="1"/>
          </p:cNvSpPr>
          <p:nvPr>
            <p:ph type="title" hasCustomPrompt="1"/>
          </p:nvPr>
        </p:nvSpPr>
        <p:spPr>
          <a:xfrm>
            <a:off x="4064796" y="4820143"/>
            <a:ext cx="4453515" cy="809130"/>
          </a:xfrm>
        </p:spPr>
        <p:txBody>
          <a:bodyPr anchor="b" anchorCtr="0">
            <a:noAutofit/>
          </a:bodyPr>
          <a:lstStyle>
            <a:lvl1pPr>
              <a:lnSpc>
                <a:spcPct val="80000"/>
              </a:lnSpc>
              <a:defRPr sz="3000" spc="-45" baseline="0"/>
            </a:lvl1pPr>
          </a:lstStyle>
          <a:p>
            <a:r>
              <a:rPr lang="en-US" noProof="0" dirty="0"/>
              <a:t>Click to add title</a:t>
            </a:r>
          </a:p>
        </p:txBody>
      </p:sp>
      <p:sp>
        <p:nvSpPr>
          <p:cNvPr id="10" name="Text Placeholder 10">
            <a:extLst>
              <a:ext uri="{FF2B5EF4-FFF2-40B4-BE49-F238E27FC236}">
                <a16:creationId xmlns:a16="http://schemas.microsoft.com/office/drawing/2014/main" id="{B8CD1A78-9E90-4C3C-B38D-F14E44C2DD0B}"/>
              </a:ext>
            </a:extLst>
          </p:cNvPr>
          <p:cNvSpPr>
            <a:spLocks noGrp="1"/>
          </p:cNvSpPr>
          <p:nvPr>
            <p:ph type="body" sz="quarter" idx="11" hasCustomPrompt="1"/>
          </p:nvPr>
        </p:nvSpPr>
        <p:spPr>
          <a:xfrm>
            <a:off x="4064795" y="5948489"/>
            <a:ext cx="4453515" cy="232858"/>
          </a:xfrm>
        </p:spPr>
        <p:txBody>
          <a:bodyPr>
            <a:noAutofit/>
          </a:bodyPr>
          <a:lstStyle>
            <a:lvl1pPr>
              <a:defRPr sz="1350"/>
            </a:lvl1pPr>
          </a:lstStyle>
          <a:p>
            <a:pPr lvl="0"/>
            <a:r>
              <a:rPr lang="en-US" noProof="0" dirty="0"/>
              <a:t>Click to add department and date</a:t>
            </a:r>
          </a:p>
        </p:txBody>
      </p:sp>
      <p:pic>
        <p:nvPicPr>
          <p:cNvPr id="25" name="Graphic 24">
            <a:extLst>
              <a:ext uri="{FF2B5EF4-FFF2-40B4-BE49-F238E27FC236}">
                <a16:creationId xmlns:a16="http://schemas.microsoft.com/office/drawing/2014/main" id="{818A7653-3D77-4EBC-893D-8437F36983E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92641" y="6000946"/>
            <a:ext cx="1842559" cy="534423"/>
          </a:xfrm>
          <a:prstGeom prst="rect">
            <a:avLst/>
          </a:prstGeom>
        </p:spPr>
      </p:pic>
      <p:sp>
        <p:nvSpPr>
          <p:cNvPr id="30" name="Picture Placeholder 29">
            <a:extLst>
              <a:ext uri="{FF2B5EF4-FFF2-40B4-BE49-F238E27FC236}">
                <a16:creationId xmlns:a16="http://schemas.microsoft.com/office/drawing/2014/main" id="{E6410E54-0AC3-47FD-87BF-94AAC2A08800}"/>
              </a:ext>
            </a:extLst>
          </p:cNvPr>
          <p:cNvSpPr>
            <a:spLocks noGrp="1"/>
          </p:cNvSpPr>
          <p:nvPr>
            <p:ph type="pic" sz="quarter" idx="16" hasCustomPrompt="1"/>
          </p:nvPr>
        </p:nvSpPr>
        <p:spPr>
          <a:xfrm>
            <a:off x="449789" y="0"/>
            <a:ext cx="8694211" cy="4929683"/>
          </a:xfrm>
          <a:custGeom>
            <a:avLst/>
            <a:gdLst>
              <a:gd name="connsiteX0" fmla="*/ 0 w 8694211"/>
              <a:gd name="connsiteY0" fmla="*/ 0 h 4929683"/>
              <a:gd name="connsiteX1" fmla="*/ 8694211 w 8694211"/>
              <a:gd name="connsiteY1" fmla="*/ 0 h 4929683"/>
              <a:gd name="connsiteX2" fmla="*/ 8694211 w 8694211"/>
              <a:gd name="connsiteY2" fmla="*/ 1905000 h 4929683"/>
              <a:gd name="connsiteX3" fmla="*/ 8694210 w 8694211"/>
              <a:gd name="connsiteY3" fmla="*/ 1905000 h 4929683"/>
              <a:gd name="connsiteX4" fmla="*/ 8694210 w 8694211"/>
              <a:gd name="connsiteY4" fmla="*/ 4593118 h 4929683"/>
              <a:gd name="connsiteX5" fmla="*/ 3620076 w 8694211"/>
              <a:gd name="connsiteY5" fmla="*/ 4593118 h 4929683"/>
              <a:gd name="connsiteX6" fmla="*/ 3315289 w 8694211"/>
              <a:gd name="connsiteY6" fmla="*/ 4897905 h 4929683"/>
              <a:gd name="connsiteX7" fmla="*/ 3315289 w 8694211"/>
              <a:gd name="connsiteY7" fmla="*/ 4929683 h 4929683"/>
              <a:gd name="connsiteX8" fmla="*/ 457180 w 8694211"/>
              <a:gd name="connsiteY8" fmla="*/ 4929683 h 4929683"/>
              <a:gd name="connsiteX9" fmla="*/ 0 w 8694211"/>
              <a:gd name="connsiteY9" fmla="*/ 4472503 h 4929683"/>
              <a:gd name="connsiteX10" fmla="*/ 0 w 8694211"/>
              <a:gd name="connsiteY10" fmla="*/ 1905000 h 4929683"/>
              <a:gd name="connsiteX11" fmla="*/ 0 w 8694211"/>
              <a:gd name="connsiteY11" fmla="*/ 224333 h 4929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694211" h="4929683">
                <a:moveTo>
                  <a:pt x="0" y="0"/>
                </a:moveTo>
                <a:lnTo>
                  <a:pt x="8694211" y="0"/>
                </a:lnTo>
                <a:lnTo>
                  <a:pt x="8694211" y="1905000"/>
                </a:lnTo>
                <a:lnTo>
                  <a:pt x="8694210" y="1905000"/>
                </a:lnTo>
                <a:lnTo>
                  <a:pt x="8694210" y="4593118"/>
                </a:lnTo>
                <a:lnTo>
                  <a:pt x="3620076" y="4593118"/>
                </a:lnTo>
                <a:cubicBezTo>
                  <a:pt x="3451747" y="4593118"/>
                  <a:pt x="3315289" y="4729576"/>
                  <a:pt x="3315289" y="4897905"/>
                </a:cubicBezTo>
                <a:lnTo>
                  <a:pt x="3315289" y="4929683"/>
                </a:lnTo>
                <a:lnTo>
                  <a:pt x="457180" y="4929683"/>
                </a:lnTo>
                <a:cubicBezTo>
                  <a:pt x="204686" y="4929683"/>
                  <a:pt x="0" y="4724997"/>
                  <a:pt x="0" y="4472503"/>
                </a:cubicBezTo>
                <a:lnTo>
                  <a:pt x="0" y="1905000"/>
                </a:lnTo>
                <a:lnTo>
                  <a:pt x="0" y="224333"/>
                </a:lnTo>
                <a:close/>
              </a:path>
            </a:pathLst>
          </a:custGeom>
          <a:solidFill>
            <a:srgbClr val="EAEAEA"/>
          </a:solidFill>
        </p:spPr>
        <p:txBody>
          <a:bodyPr wrap="square" tIns="0" anchor="ctr" anchorCtr="1">
            <a:noAutofit/>
          </a:bodyPr>
          <a:lstStyle>
            <a:lvl1pPr algn="l">
              <a:spcBef>
                <a:spcPts val="0"/>
              </a:spcBef>
              <a:defRPr sz="1200">
                <a:solidFill>
                  <a:schemeClr val="tx1"/>
                </a:solidFill>
              </a:defRPr>
            </a:lvl1pPr>
          </a:lstStyle>
          <a:p>
            <a:r>
              <a:rPr lang="en-US" noProof="0" dirty="0"/>
              <a:t>Click on icon  </a:t>
            </a:r>
            <a:br>
              <a:rPr lang="en-US" noProof="0" dirty="0"/>
            </a:br>
            <a:r>
              <a:rPr lang="en-US" noProof="0" dirty="0"/>
              <a:t>to add picture</a:t>
            </a:r>
          </a:p>
        </p:txBody>
      </p:sp>
      <p:cxnSp>
        <p:nvCxnSpPr>
          <p:cNvPr id="34" name="Straight Connector 33">
            <a:extLst>
              <a:ext uri="{FF2B5EF4-FFF2-40B4-BE49-F238E27FC236}">
                <a16:creationId xmlns:a16="http://schemas.microsoft.com/office/drawing/2014/main" id="{67A81D0B-E123-4E8C-BE6D-5C6A99615E1D}"/>
              </a:ext>
            </a:extLst>
          </p:cNvPr>
          <p:cNvCxnSpPr>
            <a:cxnSpLocks/>
          </p:cNvCxnSpPr>
          <p:nvPr userDrawn="1"/>
        </p:nvCxnSpPr>
        <p:spPr>
          <a:xfrm>
            <a:off x="4089798" y="5756915"/>
            <a:ext cx="850502" cy="0"/>
          </a:xfrm>
          <a:prstGeom prst="line">
            <a:avLst/>
          </a:prstGeom>
          <a:ln w="38100" cap="rnd">
            <a:solidFill>
              <a:schemeClr val="bg2"/>
            </a:solidFill>
          </a:ln>
        </p:spPr>
        <p:style>
          <a:lnRef idx="1">
            <a:schemeClr val="accent1"/>
          </a:lnRef>
          <a:fillRef idx="0">
            <a:schemeClr val="accent1"/>
          </a:fillRef>
          <a:effectRef idx="0">
            <a:schemeClr val="accent1"/>
          </a:effectRef>
          <a:fontRef idx="minor">
            <a:schemeClr val="tx1"/>
          </a:fontRef>
        </p:style>
      </p:cxnSp>
      <p:sp>
        <p:nvSpPr>
          <p:cNvPr id="26" name="Rectangle 106">
            <a:extLst>
              <a:ext uri="{FF2B5EF4-FFF2-40B4-BE49-F238E27FC236}">
                <a16:creationId xmlns:a16="http://schemas.microsoft.com/office/drawing/2014/main" id="{D3EBE6FB-4456-4484-AC14-C52E5BE9BECA}"/>
              </a:ext>
            </a:extLst>
          </p:cNvPr>
          <p:cNvSpPr>
            <a:spLocks noChangeArrowheads="1"/>
          </p:cNvSpPr>
          <p:nvPr userDrawn="1"/>
        </p:nvSpPr>
        <p:spPr bwMode="gray">
          <a:xfrm>
            <a:off x="-2430152" y="5879672"/>
            <a:ext cx="2329217" cy="978331"/>
          </a:xfrm>
          <a:prstGeom prst="rect">
            <a:avLst/>
          </a:prstGeom>
          <a:solidFill>
            <a:schemeClr val="bg1">
              <a:lumMod val="95000"/>
            </a:schemeClr>
          </a:solidFill>
          <a:ln>
            <a:noFill/>
          </a:ln>
          <a:effectLst/>
        </p:spPr>
        <p:txBody>
          <a:bodyPr wrap="square" lIns="108000" tIns="108000" rIns="108000" bIns="135000" anchor="b" anchorCtr="0">
            <a:spAutoFit/>
          </a:bodyPr>
          <a:lstStyle/>
          <a:p>
            <a:pPr marL="0" marR="0" lvl="0" indent="0" algn="l" defTabSz="685783" rtl="0" eaLnBrk="1" fontAlgn="auto" latinLnBrk="0" hangingPunct="1">
              <a:lnSpc>
                <a:spcPct val="95000"/>
              </a:lnSpc>
              <a:spcBef>
                <a:spcPts val="450"/>
              </a:spcBef>
              <a:spcAft>
                <a:spcPts val="0"/>
              </a:spcAft>
              <a:buClrTx/>
              <a:buSzTx/>
              <a:buFontTx/>
              <a:buNone/>
              <a:tabLst>
                <a:tab pos="856039" algn="l"/>
              </a:tabLst>
              <a:defRPr/>
            </a:pPr>
            <a:r>
              <a:rPr kumimoji="0" lang="nl-NL" altLang="en-US" sz="825" b="1" i="0" u="none" strike="noStrike" kern="1200" cap="none" spc="-8" normalizeH="0" baseline="0" noProof="0" dirty="0">
                <a:ln>
                  <a:noFill/>
                </a:ln>
                <a:solidFill>
                  <a:schemeClr val="tx1"/>
                </a:solidFill>
                <a:effectLst/>
                <a:uLnTx/>
                <a:uFillTx/>
                <a:latin typeface="Open Sans"/>
                <a:ea typeface="+mn-ea"/>
                <a:cs typeface="+mn-cs"/>
              </a:rPr>
              <a:t>Reset slide</a:t>
            </a:r>
          </a:p>
          <a:p>
            <a:pPr marL="0" marR="0" lvl="0" indent="0" algn="l" defTabSz="685783" rtl="0" eaLnBrk="1" fontAlgn="auto" latinLnBrk="0" hangingPunct="1">
              <a:lnSpc>
                <a:spcPct val="95000"/>
              </a:lnSpc>
              <a:spcBef>
                <a:spcPts val="450"/>
              </a:spcBef>
              <a:spcAft>
                <a:spcPts val="0"/>
              </a:spcAft>
              <a:buClrTx/>
              <a:buSzTx/>
              <a:buFont typeface="+mj-lt"/>
              <a:buNone/>
              <a:tabLst>
                <a:tab pos="856039" algn="l"/>
              </a:tabLst>
              <a:defRPr/>
            </a:pPr>
            <a:r>
              <a:rPr kumimoji="0" lang="en-US" altLang="en-US" sz="750" b="0" i="0" u="none" strike="noStrike" kern="1200" cap="none" spc="-8" normalizeH="0" baseline="0" noProof="0" dirty="0">
                <a:ln>
                  <a:noFill/>
                </a:ln>
                <a:solidFill>
                  <a:schemeClr val="tx1"/>
                </a:solidFill>
                <a:effectLst/>
                <a:uLnTx/>
                <a:uFillTx/>
                <a:latin typeface="Open Sans"/>
                <a:ea typeface="+mn-ea"/>
                <a:cs typeface="+mn-cs"/>
              </a:rPr>
              <a:t>Under the tab 'Home', at the top left of the new slide button, there is a 'Reset' button. If this button is pressed, the slide will reset everything to correct the house style (colors, font sizes, image placement, etc.)</a:t>
            </a:r>
          </a:p>
        </p:txBody>
      </p:sp>
      <p:sp>
        <p:nvSpPr>
          <p:cNvPr id="28" name="Rectangle 106">
            <a:extLst>
              <a:ext uri="{FF2B5EF4-FFF2-40B4-BE49-F238E27FC236}">
                <a16:creationId xmlns:a16="http://schemas.microsoft.com/office/drawing/2014/main" id="{114AE237-F109-4D0D-B0E2-7CE12F3D06B0}"/>
              </a:ext>
            </a:extLst>
          </p:cNvPr>
          <p:cNvSpPr>
            <a:spLocks noChangeArrowheads="1"/>
          </p:cNvSpPr>
          <p:nvPr userDrawn="1"/>
        </p:nvSpPr>
        <p:spPr bwMode="gray">
          <a:xfrm>
            <a:off x="-2430152" y="4"/>
            <a:ext cx="2329217" cy="996925"/>
          </a:xfrm>
          <a:prstGeom prst="rect">
            <a:avLst/>
          </a:prstGeom>
          <a:solidFill>
            <a:schemeClr val="bg1">
              <a:lumMod val="95000"/>
            </a:schemeClr>
          </a:solidFill>
          <a:ln>
            <a:noFill/>
          </a:ln>
          <a:effectLst/>
        </p:spPr>
        <p:txBody>
          <a:bodyPr wrap="square" lIns="108000" tIns="108000" rIns="108000" bIns="135000" anchor="t">
            <a:spAutoFit/>
          </a:bodyPr>
          <a:lstStyle/>
          <a:p>
            <a:pPr marL="0" marR="0" lvl="0" indent="0" algn="l" defTabSz="685783" rtl="0" eaLnBrk="1" fontAlgn="auto" latinLnBrk="0" hangingPunct="1">
              <a:lnSpc>
                <a:spcPct val="95000"/>
              </a:lnSpc>
              <a:spcBef>
                <a:spcPts val="450"/>
              </a:spcBef>
              <a:spcAft>
                <a:spcPts val="0"/>
              </a:spcAft>
              <a:buClrTx/>
              <a:buSzTx/>
              <a:buFontTx/>
              <a:buNone/>
              <a:tabLst>
                <a:tab pos="856039" algn="l"/>
              </a:tabLst>
              <a:defRPr/>
            </a:pPr>
            <a:r>
              <a:rPr kumimoji="0" lang="nl-NL" altLang="en-US" sz="825" b="1" i="0" u="none" strike="noStrike" kern="1200" cap="none" spc="-8" normalizeH="0" baseline="0" noProof="0" dirty="0" err="1">
                <a:ln>
                  <a:noFill/>
                </a:ln>
                <a:solidFill>
                  <a:schemeClr val="tx1"/>
                </a:solidFill>
                <a:effectLst/>
                <a:uLnTx/>
                <a:uFillTx/>
                <a:latin typeface="Open Sans"/>
                <a:ea typeface="+mn-ea"/>
                <a:cs typeface="+mn-cs"/>
              </a:rPr>
              <a:t>Add</a:t>
            </a:r>
            <a:r>
              <a:rPr kumimoji="0" lang="nl-NL" altLang="en-US" sz="825" b="1" i="0" u="none" strike="noStrike" kern="1200" cap="none" spc="-8" normalizeH="0" baseline="0" noProof="0" dirty="0">
                <a:ln>
                  <a:noFill/>
                </a:ln>
                <a:solidFill>
                  <a:schemeClr val="tx1"/>
                </a:solidFill>
                <a:effectLst/>
                <a:uLnTx/>
                <a:uFillTx/>
                <a:latin typeface="Open Sans"/>
                <a:ea typeface="+mn-ea"/>
                <a:cs typeface="+mn-cs"/>
              </a:rPr>
              <a:t> </a:t>
            </a:r>
            <a:r>
              <a:rPr kumimoji="0" lang="nl-NL" altLang="en-US" sz="825" b="1" i="0" u="none" strike="noStrike" kern="1200" cap="none" spc="-8" normalizeH="0" baseline="0" noProof="0" dirty="0" err="1">
                <a:ln>
                  <a:noFill/>
                </a:ln>
                <a:solidFill>
                  <a:schemeClr val="tx1"/>
                </a:solidFill>
                <a:effectLst/>
                <a:uLnTx/>
                <a:uFillTx/>
                <a:latin typeface="Open Sans"/>
                <a:ea typeface="+mn-ea"/>
                <a:cs typeface="+mn-cs"/>
              </a:rPr>
              <a:t>an</a:t>
            </a:r>
            <a:r>
              <a:rPr kumimoji="0" lang="nl-NL" altLang="en-US" sz="825" b="1" i="0" u="none" strike="noStrike" kern="1200" cap="none" spc="-8" normalizeH="0" baseline="0" noProof="0" dirty="0">
                <a:ln>
                  <a:noFill/>
                </a:ln>
                <a:solidFill>
                  <a:schemeClr val="tx1"/>
                </a:solidFill>
                <a:effectLst/>
                <a:uLnTx/>
                <a:uFillTx/>
                <a:latin typeface="Open Sans"/>
                <a:ea typeface="+mn-ea"/>
                <a:cs typeface="+mn-cs"/>
              </a:rPr>
              <a:t> image</a:t>
            </a:r>
          </a:p>
          <a:p>
            <a:pPr marL="107997" marR="0" lvl="0" indent="-107997" algn="l" defTabSz="685783" rtl="0" eaLnBrk="1" fontAlgn="auto" latinLnBrk="0" hangingPunct="1">
              <a:lnSpc>
                <a:spcPct val="95000"/>
              </a:lnSpc>
              <a:spcBef>
                <a:spcPts val="450"/>
              </a:spcBef>
              <a:spcAft>
                <a:spcPts val="0"/>
              </a:spcAft>
              <a:buClrTx/>
              <a:buSzTx/>
              <a:buFont typeface="+mj-lt"/>
              <a:buAutoNum type="arabicPeriod"/>
              <a:tabLst>
                <a:tab pos="856039" algn="l"/>
              </a:tabLst>
              <a:defRPr/>
            </a:pPr>
            <a:r>
              <a:rPr kumimoji="0" lang="en-US" altLang="en-US" sz="750" b="0" i="0" u="none" strike="noStrike" kern="1200" cap="none" spc="-8" normalizeH="0" baseline="0" noProof="0" dirty="0">
                <a:ln>
                  <a:noFill/>
                </a:ln>
                <a:solidFill>
                  <a:schemeClr val="tx1"/>
                </a:solidFill>
                <a:effectLst/>
                <a:uLnTx/>
                <a:uFillTx/>
                <a:latin typeface="Open Sans"/>
                <a:ea typeface="+mn-ea"/>
                <a:cs typeface="+mn-cs"/>
              </a:rPr>
              <a:t>Click on the icon in the center of the image area</a:t>
            </a:r>
          </a:p>
          <a:p>
            <a:pPr marL="107997" marR="0" lvl="0" indent="-107997" algn="l" defTabSz="685783" rtl="0" eaLnBrk="1" fontAlgn="auto" latinLnBrk="0" hangingPunct="1">
              <a:lnSpc>
                <a:spcPct val="95000"/>
              </a:lnSpc>
              <a:spcBef>
                <a:spcPts val="450"/>
              </a:spcBef>
              <a:spcAft>
                <a:spcPts val="0"/>
              </a:spcAft>
              <a:buClrTx/>
              <a:buSzTx/>
              <a:buFont typeface="+mj-lt"/>
              <a:buAutoNum type="arabicPeriod"/>
              <a:tabLst>
                <a:tab pos="856039" algn="l"/>
              </a:tabLst>
              <a:defRPr/>
            </a:pPr>
            <a:r>
              <a:rPr kumimoji="0" lang="en-US" altLang="en-US" sz="750" b="0" i="0" u="none" strike="noStrike" kern="1200" cap="none" spc="-8" normalizeH="0" baseline="0" noProof="0" dirty="0">
                <a:ln>
                  <a:noFill/>
                </a:ln>
                <a:solidFill>
                  <a:schemeClr val="tx1"/>
                </a:solidFill>
                <a:effectLst/>
                <a:uLnTx/>
                <a:uFillTx/>
                <a:latin typeface="Open Sans"/>
                <a:ea typeface="+mn-ea"/>
                <a:cs typeface="+mn-cs"/>
              </a:rPr>
              <a:t>Select an image. Note: Use a landscape image</a:t>
            </a:r>
          </a:p>
          <a:p>
            <a:pPr marL="107997" marR="0" lvl="0" indent="-107997" algn="l" defTabSz="685783" rtl="0" eaLnBrk="1" fontAlgn="auto" latinLnBrk="0" hangingPunct="1">
              <a:lnSpc>
                <a:spcPct val="95000"/>
              </a:lnSpc>
              <a:spcBef>
                <a:spcPts val="450"/>
              </a:spcBef>
              <a:spcAft>
                <a:spcPts val="0"/>
              </a:spcAft>
              <a:buClrTx/>
              <a:buSzTx/>
              <a:buFont typeface="+mj-lt"/>
              <a:buAutoNum type="arabicPeriod"/>
              <a:tabLst>
                <a:tab pos="856039" algn="l"/>
              </a:tabLst>
              <a:defRPr/>
            </a:pPr>
            <a:r>
              <a:rPr kumimoji="0" lang="en-US" altLang="en-US" sz="750" b="0" i="0" u="none" strike="noStrike" kern="1200" cap="none" spc="-8" normalizeH="0" baseline="0" noProof="0" dirty="0">
                <a:ln>
                  <a:noFill/>
                </a:ln>
                <a:solidFill>
                  <a:schemeClr val="tx1"/>
                </a:solidFill>
                <a:effectLst/>
                <a:uLnTx/>
                <a:uFillTx/>
                <a:latin typeface="Open Sans"/>
                <a:ea typeface="+mn-ea"/>
                <a:cs typeface="+mn-cs"/>
              </a:rPr>
              <a:t>Click ‘Insert’ and the image will be placed</a:t>
            </a:r>
          </a:p>
        </p:txBody>
      </p:sp>
      <p:grpSp>
        <p:nvGrpSpPr>
          <p:cNvPr id="29" name="Groep 24">
            <a:extLst>
              <a:ext uri="{FF2B5EF4-FFF2-40B4-BE49-F238E27FC236}">
                <a16:creationId xmlns:a16="http://schemas.microsoft.com/office/drawing/2014/main" id="{63E9E00F-BD64-4C16-8B09-DB8DF4408B6B}"/>
              </a:ext>
            </a:extLst>
          </p:cNvPr>
          <p:cNvGrpSpPr/>
          <p:nvPr userDrawn="1"/>
        </p:nvGrpSpPr>
        <p:grpSpPr>
          <a:xfrm>
            <a:off x="9247577" y="1"/>
            <a:ext cx="2329217" cy="5718810"/>
            <a:chOff x="12326583" y="1"/>
            <a:chExt cx="2329217" cy="5718810"/>
          </a:xfrm>
        </p:grpSpPr>
        <p:sp>
          <p:nvSpPr>
            <p:cNvPr id="31" name="Rectangle 106">
              <a:extLst>
                <a:ext uri="{FF2B5EF4-FFF2-40B4-BE49-F238E27FC236}">
                  <a16:creationId xmlns:a16="http://schemas.microsoft.com/office/drawing/2014/main" id="{F92683E9-4413-4080-8B74-3E9D6B709BF3}"/>
                </a:ext>
              </a:extLst>
            </p:cNvPr>
            <p:cNvSpPr>
              <a:spLocks noChangeArrowheads="1"/>
            </p:cNvSpPr>
            <p:nvPr userDrawn="1"/>
          </p:nvSpPr>
          <p:spPr bwMode="gray">
            <a:xfrm>
              <a:off x="12326583" y="1"/>
              <a:ext cx="2329217" cy="5718810"/>
            </a:xfrm>
            <a:prstGeom prst="rect">
              <a:avLst/>
            </a:prstGeom>
            <a:solidFill>
              <a:schemeClr val="bg1">
                <a:lumMod val="95000"/>
              </a:schemeClr>
            </a:solidFill>
            <a:ln>
              <a:noFill/>
            </a:ln>
            <a:effectLst/>
          </p:spPr>
          <p:txBody>
            <a:bodyPr wrap="square" lIns="144000" tIns="144000" rIns="144000" bIns="180000" anchor="t">
              <a:noAutofit/>
            </a:bodyPr>
            <a:lstStyle/>
            <a:p>
              <a:pPr marL="0" marR="0" lvl="0" indent="0" algn="l" defTabSz="914400" rtl="0" eaLnBrk="1" fontAlgn="auto" latinLnBrk="0" hangingPunct="1">
                <a:lnSpc>
                  <a:spcPct val="95000"/>
                </a:lnSpc>
                <a:spcBef>
                  <a:spcPts val="600"/>
                </a:spcBef>
                <a:spcAft>
                  <a:spcPts val="0"/>
                </a:spcAft>
                <a:buClrTx/>
                <a:buSzTx/>
                <a:buFontTx/>
                <a:buNone/>
                <a:tabLst>
                  <a:tab pos="1141413" algn="l"/>
                </a:tabLst>
                <a:defRPr/>
              </a:pPr>
              <a:r>
                <a:rPr kumimoji="0" lang="nl-NL" altLang="en-US" sz="1100" b="1" i="0" u="none" strike="noStrike" kern="1200" cap="none" spc="-10" normalizeH="0" baseline="0" noProof="0" dirty="0" err="1">
                  <a:ln>
                    <a:noFill/>
                  </a:ln>
                  <a:solidFill>
                    <a:schemeClr val="tx1"/>
                  </a:solidFill>
                  <a:effectLst/>
                  <a:uLnTx/>
                  <a:uFillTx/>
                  <a:latin typeface="Open Sans"/>
                  <a:ea typeface="+mn-ea"/>
                  <a:cs typeface="+mn-cs"/>
                </a:rPr>
                <a:t>Crop</a:t>
              </a:r>
              <a:r>
                <a:rPr kumimoji="0" lang="nl-NL" altLang="en-US" sz="1100" b="1" i="0" u="none" strike="noStrike" kern="1200" cap="none" spc="-10" normalizeH="0" baseline="0" noProof="0" dirty="0">
                  <a:ln>
                    <a:noFill/>
                  </a:ln>
                  <a:solidFill>
                    <a:schemeClr val="tx1"/>
                  </a:solidFill>
                  <a:effectLst/>
                  <a:uLnTx/>
                  <a:uFillTx/>
                  <a:latin typeface="Open Sans"/>
                  <a:ea typeface="+mn-ea"/>
                  <a:cs typeface="+mn-cs"/>
                </a:rPr>
                <a:t> </a:t>
              </a:r>
              <a:r>
                <a:rPr kumimoji="0" lang="nl-NL" altLang="en-US" sz="1100" b="1" i="0" u="none" strike="noStrike" kern="1200" cap="none" spc="-10" normalizeH="0" baseline="0" noProof="0" dirty="0" err="1">
                  <a:ln>
                    <a:noFill/>
                  </a:ln>
                  <a:solidFill>
                    <a:schemeClr val="tx1"/>
                  </a:solidFill>
                  <a:effectLst/>
                  <a:uLnTx/>
                  <a:uFillTx/>
                  <a:latin typeface="Open Sans"/>
                  <a:ea typeface="+mn-ea"/>
                  <a:cs typeface="+mn-cs"/>
                </a:rPr>
                <a:t>an</a:t>
              </a:r>
              <a:r>
                <a:rPr kumimoji="0" lang="nl-NL" altLang="en-US" sz="1100" b="1" i="0" u="none" strike="noStrike" kern="1200" cap="none" spc="-10" normalizeH="0" baseline="0" noProof="0" dirty="0">
                  <a:ln>
                    <a:noFill/>
                  </a:ln>
                  <a:solidFill>
                    <a:schemeClr val="tx1"/>
                  </a:solidFill>
                  <a:effectLst/>
                  <a:uLnTx/>
                  <a:uFillTx/>
                  <a:latin typeface="Open Sans"/>
                  <a:ea typeface="+mn-ea"/>
                  <a:cs typeface="+mn-cs"/>
                </a:rPr>
                <a:t> image</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en-US" altLang="en-US" sz="1000" b="0" i="0" u="none" strike="noStrike" kern="1200" cap="none" spc="-10" normalizeH="0" baseline="0" noProof="0" dirty="0">
                  <a:ln>
                    <a:noFill/>
                  </a:ln>
                  <a:solidFill>
                    <a:schemeClr val="tx1"/>
                  </a:solidFill>
                  <a:effectLst/>
                  <a:uLnTx/>
                  <a:uFillTx/>
                  <a:latin typeface="Open Sans"/>
                  <a:ea typeface="+mn-ea"/>
                  <a:cs typeface="+mn-cs"/>
                </a:rPr>
                <a:t>Click on the placed image and then select the tab ‘Image Format’</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en-US" altLang="en-US" sz="1000" b="0" i="0" u="none" strike="noStrike" kern="1200" cap="none" spc="-10" normalizeH="0" baseline="0" noProof="0" dirty="0">
                  <a:ln>
                    <a:noFill/>
                  </a:ln>
                  <a:solidFill>
                    <a:schemeClr val="tx1"/>
                  </a:solidFill>
                  <a:effectLst/>
                  <a:uLnTx/>
                  <a:uFillTx/>
                  <a:latin typeface="Open Sans"/>
                  <a:ea typeface="+mn-ea"/>
                  <a:cs typeface="+mn-cs"/>
                </a:rPr>
                <a:t>Click on the ‘Crop’ button </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en-US"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en-US"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en-US"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en-US" altLang="en-US" sz="1000" b="0" i="0" u="none" strike="noStrike" kern="1200" cap="none" spc="-10" normalizeH="0" baseline="0" noProof="0" dirty="0">
                  <a:ln>
                    <a:noFill/>
                  </a:ln>
                  <a:solidFill>
                    <a:schemeClr val="tx1"/>
                  </a:solidFill>
                  <a:effectLst/>
                  <a:uLnTx/>
                  <a:uFillTx/>
                  <a:latin typeface="Open Sans"/>
                  <a:ea typeface="+mn-ea"/>
                  <a:cs typeface="+mn-cs"/>
                </a:rPr>
                <a:t>You can now fit the image in </a:t>
              </a:r>
              <a:br>
                <a:rPr kumimoji="0" lang="en-US" altLang="en-US" sz="1000" b="0" i="0" u="none" strike="noStrike" kern="1200" cap="none" spc="-10" normalizeH="0" baseline="0" noProof="0" dirty="0">
                  <a:ln>
                    <a:noFill/>
                  </a:ln>
                  <a:solidFill>
                    <a:schemeClr val="tx1"/>
                  </a:solidFill>
                  <a:effectLst/>
                  <a:uLnTx/>
                  <a:uFillTx/>
                  <a:latin typeface="Open Sans"/>
                  <a:ea typeface="+mn-ea"/>
                  <a:cs typeface="+mn-cs"/>
                </a:rPr>
              </a:br>
              <a:r>
                <a:rPr kumimoji="0" lang="en-US" altLang="en-US" sz="1000" b="0" i="0" u="none" strike="noStrike" kern="1200" cap="none" spc="-10" normalizeH="0" baseline="0" noProof="0" dirty="0">
                  <a:ln>
                    <a:noFill/>
                  </a:ln>
                  <a:solidFill>
                    <a:schemeClr val="tx1"/>
                  </a:solidFill>
                  <a:effectLst/>
                  <a:uLnTx/>
                  <a:uFillTx/>
                  <a:latin typeface="Open Sans"/>
                  <a:ea typeface="+mn-ea"/>
                  <a:cs typeface="+mn-cs"/>
                </a:rPr>
                <a:t>two ways:</a:t>
              </a: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r>
                <a:rPr kumimoji="0" lang="en-US" altLang="en-US" sz="1000" b="0" i="0" u="none" strike="noStrike" kern="1200" cap="none" spc="-10" normalizeH="0" baseline="0" noProof="0" dirty="0">
                  <a:ln>
                    <a:noFill/>
                  </a:ln>
                  <a:solidFill>
                    <a:schemeClr val="tx1"/>
                  </a:solidFill>
                  <a:effectLst/>
                  <a:uLnTx/>
                  <a:uFillTx/>
                  <a:latin typeface="Open Sans"/>
                  <a:ea typeface="+mn-ea"/>
                  <a:cs typeface="+mn-cs"/>
                </a:rPr>
                <a:t>Drag the photo in such a way that the part that should be visible in the image plane is correct</a:t>
              </a: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endParaRPr kumimoji="0" lang="en-US" altLang="en-US" sz="1000" b="0" i="0" u="none" strike="noStrike" kern="1200" cap="none" spc="-10" normalizeH="0" baseline="0" noProof="0" dirty="0">
                <a:ln>
                  <a:noFill/>
                </a:ln>
                <a:solidFill>
                  <a:schemeClr val="tx1"/>
                </a:solidFill>
                <a:effectLst/>
                <a:uLnTx/>
                <a:uFillTx/>
                <a:latin typeface="Open Sans"/>
                <a:ea typeface="+mn-ea"/>
                <a:cs typeface="+mn-cs"/>
              </a:endParaRP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endParaRPr kumimoji="0" lang="en-US" altLang="en-US" sz="1000" b="0" i="0" u="none" strike="noStrike" kern="1200" cap="none" spc="-10" normalizeH="0" baseline="0" noProof="0" dirty="0">
                <a:ln>
                  <a:noFill/>
                </a:ln>
                <a:solidFill>
                  <a:schemeClr val="tx1"/>
                </a:solidFill>
                <a:effectLst/>
                <a:uLnTx/>
                <a:uFillTx/>
                <a:latin typeface="Open Sans"/>
                <a:ea typeface="+mn-ea"/>
                <a:cs typeface="+mn-cs"/>
              </a:endParaRP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endParaRPr kumimoji="0" lang="en-US" altLang="en-US" sz="1000" b="0" i="0" u="none" strike="noStrike" kern="1200" cap="none" spc="-10" normalizeH="0" baseline="0" noProof="0" dirty="0">
                <a:ln>
                  <a:noFill/>
                </a:ln>
                <a:solidFill>
                  <a:schemeClr val="tx1"/>
                </a:solidFill>
                <a:effectLst/>
                <a:uLnTx/>
                <a:uFillTx/>
                <a:latin typeface="Open Sans"/>
                <a:ea typeface="+mn-ea"/>
                <a:cs typeface="+mn-cs"/>
              </a:endParaRP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endParaRPr kumimoji="0" lang="en-US" altLang="en-US" sz="1000" b="0" i="0" u="none" strike="noStrike" kern="1200" cap="none" spc="-10" normalizeH="0" baseline="0" noProof="0" dirty="0">
                <a:ln>
                  <a:noFill/>
                </a:ln>
                <a:solidFill>
                  <a:schemeClr val="tx1"/>
                </a:solidFill>
                <a:effectLst/>
                <a:uLnTx/>
                <a:uFillTx/>
                <a:latin typeface="Open Sans"/>
                <a:ea typeface="+mn-ea"/>
                <a:cs typeface="+mn-cs"/>
              </a:endParaRP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endParaRPr kumimoji="0" lang="en-US" altLang="en-US" sz="1000" b="0" i="0" u="none" strike="noStrike" kern="1200" cap="none" spc="-10" normalizeH="0" baseline="0" noProof="0" dirty="0">
                <a:ln>
                  <a:noFill/>
                </a:ln>
                <a:solidFill>
                  <a:schemeClr val="tx1"/>
                </a:solidFill>
                <a:effectLst/>
                <a:uLnTx/>
                <a:uFillTx/>
                <a:latin typeface="Open Sans"/>
                <a:ea typeface="+mn-ea"/>
                <a:cs typeface="+mn-cs"/>
              </a:endParaRP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r>
                <a:rPr kumimoji="0" lang="en-US" altLang="en-US" sz="1000" b="0" i="0" u="none" strike="noStrike" kern="1200" cap="none" spc="-10" normalizeH="0" baseline="0" noProof="0" dirty="0">
                  <a:ln>
                    <a:noFill/>
                  </a:ln>
                  <a:solidFill>
                    <a:schemeClr val="tx1"/>
                  </a:solidFill>
                  <a:effectLst/>
                  <a:uLnTx/>
                  <a:uFillTx/>
                  <a:latin typeface="Open Sans"/>
                  <a:ea typeface="+mn-ea"/>
                  <a:cs typeface="+mn-cs"/>
                </a:rPr>
                <a:t>With the white dots you can make the image larger or smaller in such a way that the part that should be visible in the image plane is correct</a:t>
              </a:r>
            </a:p>
          </p:txBody>
        </p:sp>
        <p:grpSp>
          <p:nvGrpSpPr>
            <p:cNvPr id="32" name="Groep 26">
              <a:extLst>
                <a:ext uri="{FF2B5EF4-FFF2-40B4-BE49-F238E27FC236}">
                  <a16:creationId xmlns:a16="http://schemas.microsoft.com/office/drawing/2014/main" id="{20A4AA78-B89A-4303-B856-B17F4DEA11E6}"/>
                </a:ext>
              </a:extLst>
            </p:cNvPr>
            <p:cNvGrpSpPr>
              <a:grpSpLocks noChangeAspect="1"/>
            </p:cNvGrpSpPr>
            <p:nvPr userDrawn="1"/>
          </p:nvGrpSpPr>
          <p:grpSpPr>
            <a:xfrm>
              <a:off x="12616299" y="4739224"/>
              <a:ext cx="1766851" cy="793244"/>
              <a:chOff x="2766083" y="6357983"/>
              <a:chExt cx="1485890" cy="667104"/>
            </a:xfrm>
          </p:grpSpPr>
          <p:pic>
            <p:nvPicPr>
              <p:cNvPr id="41" name="Picture 15">
                <a:extLst>
                  <a:ext uri="{FF2B5EF4-FFF2-40B4-BE49-F238E27FC236}">
                    <a16:creationId xmlns:a16="http://schemas.microsoft.com/office/drawing/2014/main" id="{E745B963-A593-41BC-A386-0B36DC0D289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gray">
              <a:xfrm>
                <a:off x="3332816" y="6454073"/>
                <a:ext cx="352425" cy="352425"/>
              </a:xfrm>
              <a:prstGeom prst="rect">
                <a:avLst/>
              </a:prstGeom>
            </p:spPr>
          </p:pic>
          <p:pic>
            <p:nvPicPr>
              <p:cNvPr id="42" name="Picture 18">
                <a:extLst>
                  <a:ext uri="{FF2B5EF4-FFF2-40B4-BE49-F238E27FC236}">
                    <a16:creationId xmlns:a16="http://schemas.microsoft.com/office/drawing/2014/main" id="{9A72D066-B34B-444C-BE62-8C964764190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bwMode="gray">
              <a:xfrm>
                <a:off x="2766083" y="6454074"/>
                <a:ext cx="352425" cy="352425"/>
              </a:xfrm>
              <a:prstGeom prst="rect">
                <a:avLst/>
              </a:prstGeom>
            </p:spPr>
          </p:pic>
          <p:pic>
            <p:nvPicPr>
              <p:cNvPr id="43" name="Picture 19">
                <a:extLst>
                  <a:ext uri="{FF2B5EF4-FFF2-40B4-BE49-F238E27FC236}">
                    <a16:creationId xmlns:a16="http://schemas.microsoft.com/office/drawing/2014/main" id="{DCD83193-CD8C-43B6-9C90-CF0ECBD5030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bwMode="gray">
              <a:xfrm>
                <a:off x="3899548" y="6454074"/>
                <a:ext cx="352425" cy="352425"/>
              </a:xfrm>
              <a:prstGeom prst="rect">
                <a:avLst/>
              </a:prstGeom>
            </p:spPr>
          </p:pic>
          <p:cxnSp>
            <p:nvCxnSpPr>
              <p:cNvPr id="44" name="Straight Arrow Connector 23">
                <a:extLst>
                  <a:ext uri="{FF2B5EF4-FFF2-40B4-BE49-F238E27FC236}">
                    <a16:creationId xmlns:a16="http://schemas.microsoft.com/office/drawing/2014/main" id="{9C056443-D531-4B30-958B-6C0E6BE60FE4}"/>
                  </a:ext>
                </a:extLst>
              </p:cNvPr>
              <p:cNvCxnSpPr/>
              <p:nvPr/>
            </p:nvCxnSpPr>
            <p:spPr bwMode="gray">
              <a:xfrm flipV="1">
                <a:off x="2942296" y="6845087"/>
                <a:ext cx="0" cy="18000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Connector 24">
                <a:extLst>
                  <a:ext uri="{FF2B5EF4-FFF2-40B4-BE49-F238E27FC236}">
                    <a16:creationId xmlns:a16="http://schemas.microsoft.com/office/drawing/2014/main" id="{3DFA9F05-300D-4A3E-AEAB-DA66B1488B45}"/>
                  </a:ext>
                </a:extLst>
              </p:cNvPr>
              <p:cNvCxnSpPr>
                <a:stCxn id="41" idx="0"/>
                <a:endCxn id="41" idx="2"/>
              </p:cNvCxnSpPr>
              <p:nvPr/>
            </p:nvCxnSpPr>
            <p:spPr bwMode="gray">
              <a:xfrm rot="2700000">
                <a:off x="3509030" y="6357985"/>
                <a:ext cx="0" cy="544604"/>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6" name="Straight Connector 26">
                <a:extLst>
                  <a:ext uri="{FF2B5EF4-FFF2-40B4-BE49-F238E27FC236}">
                    <a16:creationId xmlns:a16="http://schemas.microsoft.com/office/drawing/2014/main" id="{086D9D15-3E15-4C04-A31C-37917966BBCF}"/>
                  </a:ext>
                </a:extLst>
              </p:cNvPr>
              <p:cNvCxnSpPr>
                <a:stCxn id="41" idx="3"/>
                <a:endCxn id="41" idx="1"/>
              </p:cNvCxnSpPr>
              <p:nvPr/>
            </p:nvCxnSpPr>
            <p:spPr bwMode="gray">
              <a:xfrm rot="2700000" flipH="1">
                <a:off x="3236724" y="6630287"/>
                <a:ext cx="544608"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7" name="Straight Arrow Connector 27">
                <a:extLst>
                  <a:ext uri="{FF2B5EF4-FFF2-40B4-BE49-F238E27FC236}">
                    <a16:creationId xmlns:a16="http://schemas.microsoft.com/office/drawing/2014/main" id="{334A348F-947E-4029-B268-B55F42CA981D}"/>
                  </a:ext>
                </a:extLst>
              </p:cNvPr>
              <p:cNvCxnSpPr/>
              <p:nvPr/>
            </p:nvCxnSpPr>
            <p:spPr bwMode="gray">
              <a:xfrm flipV="1">
                <a:off x="4123386" y="6845087"/>
                <a:ext cx="0" cy="18000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1" name="Oval 28">
                <a:extLst>
                  <a:ext uri="{FF2B5EF4-FFF2-40B4-BE49-F238E27FC236}">
                    <a16:creationId xmlns:a16="http://schemas.microsoft.com/office/drawing/2014/main" id="{D85EE5E6-72E7-4B29-983C-C66A0C6FD8A0}"/>
                  </a:ext>
                </a:extLst>
              </p:cNvPr>
              <p:cNvSpPr/>
              <p:nvPr/>
            </p:nvSpPr>
            <p:spPr bwMode="gray">
              <a:xfrm>
                <a:off x="4018611" y="6573137"/>
                <a:ext cx="233362" cy="233362"/>
              </a:xfrm>
              <a:prstGeom prst="ellipse">
                <a:avLst/>
              </a:prstGeom>
              <a:solidFill>
                <a:srgbClr val="FFFFFF">
                  <a:alpha val="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endParaRPr lang="nl-NL" dirty="0" err="1">
                  <a:solidFill>
                    <a:schemeClr val="tx1"/>
                  </a:solidFill>
                </a:endParaRPr>
              </a:p>
            </p:txBody>
          </p:sp>
        </p:grpSp>
        <p:grpSp>
          <p:nvGrpSpPr>
            <p:cNvPr id="35" name="Groep 27">
              <a:extLst>
                <a:ext uri="{FF2B5EF4-FFF2-40B4-BE49-F238E27FC236}">
                  <a16:creationId xmlns:a16="http://schemas.microsoft.com/office/drawing/2014/main" id="{A90D5DBE-2FFD-483A-B7A5-8175159E1056}"/>
                </a:ext>
              </a:extLst>
            </p:cNvPr>
            <p:cNvGrpSpPr/>
            <p:nvPr userDrawn="1"/>
          </p:nvGrpSpPr>
          <p:grpSpPr>
            <a:xfrm>
              <a:off x="12610022" y="1108316"/>
              <a:ext cx="425380" cy="577954"/>
              <a:chOff x="-37364" y="4061531"/>
              <a:chExt cx="571037" cy="775855"/>
            </a:xfrm>
          </p:grpSpPr>
          <p:pic>
            <p:nvPicPr>
              <p:cNvPr id="37" name="Afbeelding 29">
                <a:extLst>
                  <a:ext uri="{FF2B5EF4-FFF2-40B4-BE49-F238E27FC236}">
                    <a16:creationId xmlns:a16="http://schemas.microsoft.com/office/drawing/2014/main" id="{ACD0D3B5-1378-424C-9EFD-FC694DFEF29F}"/>
                  </a:ext>
                </a:extLst>
              </p:cNvPr>
              <p:cNvPicPr>
                <a:picLocks noChangeAspect="1"/>
              </p:cNvPicPr>
              <p:nvPr userDrawn="1"/>
            </p:nvPicPr>
            <p:blipFill rotWithShape="1">
              <a:blip r:embed="rId7"/>
              <a:srcRect l="70194" t="13882" r="22159" b="63043"/>
              <a:stretch/>
            </p:blipFill>
            <p:spPr>
              <a:xfrm>
                <a:off x="-37364" y="4061531"/>
                <a:ext cx="571037" cy="775855"/>
              </a:xfrm>
              <a:prstGeom prst="rect">
                <a:avLst/>
              </a:prstGeom>
              <a:noFill/>
              <a:ln>
                <a:noFill/>
              </a:ln>
              <a:effectLst>
                <a:outerShdw blurRad="63500" sx="102000" sy="102000" algn="ctr" rotWithShape="0">
                  <a:prstClr val="black">
                    <a:alpha val="40000"/>
                  </a:prstClr>
                </a:outerShdw>
              </a:effectLst>
            </p:spPr>
          </p:pic>
          <p:sp>
            <p:nvSpPr>
              <p:cNvPr id="38" name="Rectangle 21">
                <a:extLst>
                  <a:ext uri="{FF2B5EF4-FFF2-40B4-BE49-F238E27FC236}">
                    <a16:creationId xmlns:a16="http://schemas.microsoft.com/office/drawing/2014/main" id="{BD0BE1E8-B360-4D6F-8107-B7DF97CB7FD5}"/>
                  </a:ext>
                </a:extLst>
              </p:cNvPr>
              <p:cNvSpPr/>
              <p:nvPr userDrawn="1"/>
            </p:nvSpPr>
            <p:spPr bwMode="gray">
              <a:xfrm>
                <a:off x="-10897" y="4113410"/>
                <a:ext cx="518104" cy="504825"/>
              </a:xfrm>
              <a:prstGeom prst="rect">
                <a:avLst/>
              </a:prstGeom>
              <a:solidFill>
                <a:srgbClr val="FFFFFF">
                  <a:alpha val="0"/>
                </a:srgbClr>
              </a:solid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endParaRPr lang="nl-NL" dirty="0" err="1">
                  <a:solidFill>
                    <a:schemeClr val="tx1"/>
                  </a:solidFill>
                </a:endParaRPr>
              </a:p>
            </p:txBody>
          </p:sp>
        </p:grpSp>
        <p:pic>
          <p:nvPicPr>
            <p:cNvPr id="36" name="Afbeelding 28">
              <a:extLst>
                <a:ext uri="{FF2B5EF4-FFF2-40B4-BE49-F238E27FC236}">
                  <a16:creationId xmlns:a16="http://schemas.microsoft.com/office/drawing/2014/main" id="{56EFD8F5-41DA-442B-B710-149E6B8368E6}"/>
                </a:ext>
              </a:extLst>
            </p:cNvPr>
            <p:cNvPicPr>
              <a:picLocks noChangeAspect="1"/>
            </p:cNvPicPr>
            <p:nvPr userDrawn="1"/>
          </p:nvPicPr>
          <p:blipFill rotWithShape="1">
            <a:blip r:embed="rId8" cstate="screen">
              <a:extLst>
                <a:ext uri="{28A0092B-C50C-407E-A947-70E740481C1C}">
                  <a14:useLocalDpi xmlns:a14="http://schemas.microsoft.com/office/drawing/2010/main"/>
                </a:ext>
              </a:extLst>
            </a:blip>
            <a:srcRect/>
            <a:stretch/>
          </p:blipFill>
          <p:spPr>
            <a:xfrm>
              <a:off x="12616299" y="2769956"/>
              <a:ext cx="1767600" cy="1036900"/>
            </a:xfrm>
            <a:prstGeom prst="rect">
              <a:avLst/>
            </a:prstGeom>
          </p:spPr>
        </p:pic>
      </p:grpSp>
    </p:spTree>
    <p:extLst>
      <p:ext uri="{BB962C8B-B14F-4D97-AF65-F5344CB8AC3E}">
        <p14:creationId xmlns:p14="http://schemas.microsoft.com/office/powerpoint/2010/main" val="117133353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a:xfrm>
            <a:off x="739620" y="371690"/>
            <a:ext cx="7543260" cy="817022"/>
          </a:xfrm>
          <a:prstGeom prst="rect">
            <a:avLst/>
          </a:prstGeom>
        </p:spPr>
        <p:txBody>
          <a:bodyPr/>
          <a:lstStyle>
            <a:lvl1pPr>
              <a:defRPr sz="2800" b="1" i="0">
                <a:latin typeface="Segoe UI"/>
              </a:defRPr>
            </a:lvl1pPr>
          </a:lstStyle>
          <a:p>
            <a:r>
              <a:rPr lang="nl-BE" dirty="0"/>
              <a:t>Titelstijl van model bewerken</a:t>
            </a:r>
            <a:endParaRPr lang="nl-NL" dirty="0"/>
          </a:p>
        </p:txBody>
      </p:sp>
      <p:sp>
        <p:nvSpPr>
          <p:cNvPr id="3" name="Tijdelijke aanduiding voor inhoud 2"/>
          <p:cNvSpPr>
            <a:spLocks noGrp="1"/>
          </p:cNvSpPr>
          <p:nvPr>
            <p:ph idx="1"/>
          </p:nvPr>
        </p:nvSpPr>
        <p:spPr>
          <a:xfrm>
            <a:off x="739620" y="1291082"/>
            <a:ext cx="7543260" cy="4236396"/>
          </a:xfrm>
          <a:prstGeom prst="rect">
            <a:avLst/>
          </a:prstGeom>
        </p:spPr>
        <p:txBody>
          <a:bodyPr/>
          <a:lstStyle>
            <a:lvl1pPr>
              <a:defRPr sz="2200">
                <a:latin typeface="Segoe UI"/>
              </a:defRPr>
            </a:lvl1pPr>
            <a:lvl2pPr>
              <a:defRPr sz="2000">
                <a:latin typeface="Segoe UI"/>
              </a:defRPr>
            </a:lvl2pPr>
            <a:lvl3pPr>
              <a:defRPr sz="1700">
                <a:latin typeface="Segoe UI"/>
              </a:defRPr>
            </a:lvl3pPr>
            <a:lvl4pPr>
              <a:defRPr sz="1700">
                <a:latin typeface="Segoe UI"/>
              </a:defRPr>
            </a:lvl4pPr>
            <a:lvl5pPr>
              <a:defRPr sz="1700">
                <a:latin typeface="Segoe UI"/>
              </a:defRPr>
            </a:lvl5pPr>
          </a:lstStyle>
          <a:p>
            <a:pPr lvl="0"/>
            <a:r>
              <a:rPr lang="nl-BE" dirty="0"/>
              <a:t>Klik om de tekststijl van het model te bewerken</a:t>
            </a:r>
          </a:p>
          <a:p>
            <a:pPr lvl="1"/>
            <a:r>
              <a:rPr lang="nl-BE" dirty="0"/>
              <a:t>Tweede niveau</a:t>
            </a:r>
          </a:p>
          <a:p>
            <a:pPr lvl="2"/>
            <a:r>
              <a:rPr lang="nl-BE" dirty="0"/>
              <a:t>Derde niveau</a:t>
            </a:r>
          </a:p>
          <a:p>
            <a:pPr lvl="3"/>
            <a:r>
              <a:rPr lang="nl-BE" dirty="0"/>
              <a:t>Vierde niveau</a:t>
            </a:r>
          </a:p>
        </p:txBody>
      </p:sp>
      <p:sp>
        <p:nvSpPr>
          <p:cNvPr id="4" name="Tijdelijke aanduiding voor voettekst 4"/>
          <p:cNvSpPr>
            <a:spLocks noGrp="1"/>
          </p:cNvSpPr>
          <p:nvPr>
            <p:ph type="ftr" sz="quarter" idx="10"/>
          </p:nvPr>
        </p:nvSpPr>
        <p:spPr>
          <a:xfrm>
            <a:off x="739775" y="6173788"/>
            <a:ext cx="2895600" cy="365125"/>
          </a:xfrm>
          <a:prstGeom prst="rect">
            <a:avLst/>
          </a:prstGeom>
        </p:spPr>
        <p:txBody>
          <a:bodyPr/>
          <a:lstStyle>
            <a:lvl1pPr fontAlgn="auto">
              <a:spcBef>
                <a:spcPts val="0"/>
              </a:spcBef>
              <a:spcAft>
                <a:spcPts val="0"/>
              </a:spcAft>
              <a:defRPr sz="1800">
                <a:latin typeface="Segoe UI"/>
                <a:ea typeface="+mn-ea"/>
                <a:cs typeface="+mn-cs"/>
              </a:defRPr>
            </a:lvl1pPr>
          </a:lstStyle>
          <a:p>
            <a:pPr>
              <a:defRPr/>
            </a:pPr>
            <a:endParaRPr lang="nl-NL"/>
          </a:p>
        </p:txBody>
      </p:sp>
    </p:spTree>
    <p:extLst>
      <p:ext uri="{BB962C8B-B14F-4D97-AF65-F5344CB8AC3E}">
        <p14:creationId xmlns:p14="http://schemas.microsoft.com/office/powerpoint/2010/main" val="3071398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eldia (1 regelige titel) met subtitel">
    <p:bg>
      <p:bgPr>
        <a:solidFill>
          <a:schemeClr val="bg1"/>
        </a:solidFill>
        <a:effectLst/>
      </p:bgPr>
    </p:bg>
    <p:spTree>
      <p:nvGrpSpPr>
        <p:cNvPr id="1" name=""/>
        <p:cNvGrpSpPr/>
        <p:nvPr/>
      </p:nvGrpSpPr>
      <p:grpSpPr>
        <a:xfrm>
          <a:off x="0" y="0"/>
          <a:ext cx="0" cy="0"/>
          <a:chOff x="0" y="0"/>
          <a:chExt cx="0" cy="0"/>
        </a:xfrm>
      </p:grpSpPr>
      <p:sp>
        <p:nvSpPr>
          <p:cNvPr id="53" name="Rectangle 3">
            <a:extLst>
              <a:ext uri="{FF2B5EF4-FFF2-40B4-BE49-F238E27FC236}">
                <a16:creationId xmlns:a16="http://schemas.microsoft.com/office/drawing/2014/main" id="{2B10D285-94EA-4EB1-817D-9B5894023DFD}"/>
              </a:ext>
            </a:extLst>
          </p:cNvPr>
          <p:cNvSpPr/>
          <p:nvPr userDrawn="1"/>
        </p:nvSpPr>
        <p:spPr>
          <a:xfrm>
            <a:off x="-2574472" y="-2157046"/>
            <a:ext cx="14292944" cy="111720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dirty="0"/>
          </a:p>
        </p:txBody>
      </p:sp>
      <p:sp>
        <p:nvSpPr>
          <p:cNvPr id="2" name="Title 1">
            <a:extLst>
              <a:ext uri="{FF2B5EF4-FFF2-40B4-BE49-F238E27FC236}">
                <a16:creationId xmlns:a16="http://schemas.microsoft.com/office/drawing/2014/main" id="{11113889-AFCA-4093-B2D6-16B70FE8531E}"/>
              </a:ext>
            </a:extLst>
          </p:cNvPr>
          <p:cNvSpPr>
            <a:spLocks noGrp="1"/>
          </p:cNvSpPr>
          <p:nvPr>
            <p:ph type="title" hasCustomPrompt="1"/>
          </p:nvPr>
        </p:nvSpPr>
        <p:spPr>
          <a:xfrm>
            <a:off x="4064796" y="4868491"/>
            <a:ext cx="4454059" cy="544634"/>
          </a:xfrm>
        </p:spPr>
        <p:txBody>
          <a:bodyPr anchor="b" anchorCtr="0">
            <a:noAutofit/>
          </a:bodyPr>
          <a:lstStyle>
            <a:lvl1pPr>
              <a:lnSpc>
                <a:spcPct val="80000"/>
              </a:lnSpc>
              <a:defRPr sz="3000" spc="-45" baseline="0">
                <a:solidFill>
                  <a:schemeClr val="tx2"/>
                </a:solidFill>
              </a:defRPr>
            </a:lvl1pPr>
          </a:lstStyle>
          <a:p>
            <a:r>
              <a:rPr lang="en-US" noProof="0" dirty="0"/>
              <a:t>Click to add title</a:t>
            </a:r>
            <a:endParaRPr lang="nl-NL" noProof="0" dirty="0"/>
          </a:p>
        </p:txBody>
      </p:sp>
      <p:sp>
        <p:nvSpPr>
          <p:cNvPr id="11" name="Text Placeholder 10">
            <a:extLst>
              <a:ext uri="{FF2B5EF4-FFF2-40B4-BE49-F238E27FC236}">
                <a16:creationId xmlns:a16="http://schemas.microsoft.com/office/drawing/2014/main" id="{35139539-07AB-43B9-A8D2-9D0467DC1742}"/>
              </a:ext>
            </a:extLst>
          </p:cNvPr>
          <p:cNvSpPr>
            <a:spLocks noGrp="1"/>
          </p:cNvSpPr>
          <p:nvPr>
            <p:ph type="body" sz="quarter" idx="11" hasCustomPrompt="1"/>
          </p:nvPr>
        </p:nvSpPr>
        <p:spPr>
          <a:xfrm>
            <a:off x="4064795" y="6234258"/>
            <a:ext cx="4454059" cy="232858"/>
          </a:xfrm>
        </p:spPr>
        <p:txBody>
          <a:bodyPr>
            <a:noAutofit/>
          </a:bodyPr>
          <a:lstStyle>
            <a:lvl1pPr>
              <a:defRPr sz="1350"/>
            </a:lvl1pPr>
          </a:lstStyle>
          <a:p>
            <a:pPr lvl="0"/>
            <a:r>
              <a:rPr lang="en-US" noProof="0" dirty="0"/>
              <a:t>Click to add department and date</a:t>
            </a:r>
          </a:p>
        </p:txBody>
      </p:sp>
      <p:sp>
        <p:nvSpPr>
          <p:cNvPr id="26" name="Rectangle 106">
            <a:extLst>
              <a:ext uri="{FF2B5EF4-FFF2-40B4-BE49-F238E27FC236}">
                <a16:creationId xmlns:a16="http://schemas.microsoft.com/office/drawing/2014/main" id="{66D88E85-C8BF-435A-A766-CFB8BA5F3E42}"/>
              </a:ext>
            </a:extLst>
          </p:cNvPr>
          <p:cNvSpPr>
            <a:spLocks noChangeArrowheads="1"/>
          </p:cNvSpPr>
          <p:nvPr userDrawn="1"/>
        </p:nvSpPr>
        <p:spPr bwMode="gray">
          <a:xfrm>
            <a:off x="-2430152" y="5879672"/>
            <a:ext cx="2329217" cy="978331"/>
          </a:xfrm>
          <a:prstGeom prst="rect">
            <a:avLst/>
          </a:prstGeom>
          <a:solidFill>
            <a:schemeClr val="bg1">
              <a:lumMod val="95000"/>
            </a:schemeClr>
          </a:solidFill>
          <a:ln>
            <a:noFill/>
          </a:ln>
          <a:effectLst/>
        </p:spPr>
        <p:txBody>
          <a:bodyPr wrap="square" lIns="108000" tIns="108000" rIns="108000" bIns="135000" anchor="b" anchorCtr="0">
            <a:spAutoFit/>
          </a:bodyPr>
          <a:lstStyle/>
          <a:p>
            <a:pPr marL="0" marR="0" lvl="0" indent="0" algn="l" defTabSz="685783" rtl="0" eaLnBrk="1" fontAlgn="auto" latinLnBrk="0" hangingPunct="1">
              <a:lnSpc>
                <a:spcPct val="95000"/>
              </a:lnSpc>
              <a:spcBef>
                <a:spcPts val="450"/>
              </a:spcBef>
              <a:spcAft>
                <a:spcPts val="0"/>
              </a:spcAft>
              <a:buClrTx/>
              <a:buSzTx/>
              <a:buFontTx/>
              <a:buNone/>
              <a:tabLst>
                <a:tab pos="856039" algn="l"/>
              </a:tabLst>
              <a:defRPr/>
            </a:pPr>
            <a:r>
              <a:rPr kumimoji="0" lang="nl-NL" altLang="en-US" sz="825" b="1" i="0" u="none" strike="noStrike" kern="1200" cap="none" spc="-8" normalizeH="0" baseline="0" noProof="0" dirty="0">
                <a:ln>
                  <a:noFill/>
                </a:ln>
                <a:solidFill>
                  <a:schemeClr val="tx1"/>
                </a:solidFill>
                <a:effectLst/>
                <a:uLnTx/>
                <a:uFillTx/>
                <a:latin typeface="Open Sans"/>
                <a:ea typeface="+mn-ea"/>
                <a:cs typeface="+mn-cs"/>
              </a:rPr>
              <a:t>Dia opnieuw instellen (reset)</a:t>
            </a:r>
            <a:endParaRPr kumimoji="0" lang="nl-NL" altLang="en-US" sz="750" b="0" i="0" u="none" strike="noStrike" kern="1200" cap="none" spc="-8" normalizeH="0" baseline="0" noProof="0" dirty="0">
              <a:ln>
                <a:noFill/>
              </a:ln>
              <a:solidFill>
                <a:schemeClr val="tx1"/>
              </a:solidFill>
              <a:effectLst/>
              <a:uLnTx/>
              <a:uFillTx/>
              <a:latin typeface="Open Sans"/>
              <a:ea typeface="+mn-ea"/>
              <a:cs typeface="+mn-cs"/>
            </a:endParaRPr>
          </a:p>
          <a:p>
            <a:pPr marL="0" marR="0" lvl="0" indent="0" algn="l" defTabSz="685783" rtl="0" eaLnBrk="1" fontAlgn="auto" latinLnBrk="0" hangingPunct="1">
              <a:lnSpc>
                <a:spcPct val="95000"/>
              </a:lnSpc>
              <a:spcBef>
                <a:spcPts val="450"/>
              </a:spcBef>
              <a:spcAft>
                <a:spcPts val="0"/>
              </a:spcAft>
              <a:buClrTx/>
              <a:buSzTx/>
              <a:buFont typeface="+mj-lt"/>
              <a:buNone/>
              <a:tabLst>
                <a:tab pos="856039" algn="l"/>
              </a:tabLst>
              <a:defRPr/>
            </a:pPr>
            <a:r>
              <a:rPr kumimoji="0" lang="nl-NL" altLang="en-US" sz="750" b="0" i="0" u="none" strike="noStrike" kern="1200" cap="none" spc="-8" normalizeH="0" baseline="0" noProof="0" dirty="0">
                <a:ln>
                  <a:noFill/>
                </a:ln>
                <a:solidFill>
                  <a:schemeClr val="tx1"/>
                </a:solidFill>
                <a:effectLst/>
                <a:uLnTx/>
                <a:uFillTx/>
                <a:latin typeface="Open Sans"/>
                <a:ea typeface="+mn-ea"/>
                <a:cs typeface="+mn-cs"/>
              </a:rPr>
              <a:t>Onder de tab ‘Start’ staat linksboven naast de knop nieuwe dia een knop ‘Opnieuw instellen’. Als deze knop wordt ingedrukt stelt de slide alles opnieuw in naar de goede huisstijl (kleuren, lettergroottes, afbeelding plaatsing e.d.).</a:t>
            </a:r>
          </a:p>
        </p:txBody>
      </p:sp>
      <p:sp>
        <p:nvSpPr>
          <p:cNvPr id="31" name="Text Placeholder 25">
            <a:extLst>
              <a:ext uri="{FF2B5EF4-FFF2-40B4-BE49-F238E27FC236}">
                <a16:creationId xmlns:a16="http://schemas.microsoft.com/office/drawing/2014/main" id="{BBE7FF0D-A11C-478D-82C1-4EAA76F26FEC}"/>
              </a:ext>
            </a:extLst>
          </p:cNvPr>
          <p:cNvSpPr>
            <a:spLocks noGrp="1"/>
          </p:cNvSpPr>
          <p:nvPr>
            <p:ph type="body" sz="quarter" idx="13" hasCustomPrompt="1"/>
          </p:nvPr>
        </p:nvSpPr>
        <p:spPr>
          <a:xfrm>
            <a:off x="4064795" y="5706342"/>
            <a:ext cx="4453516" cy="413470"/>
          </a:xfrm>
        </p:spPr>
        <p:txBody>
          <a:bodyPr/>
          <a:lstStyle>
            <a:lvl1pPr>
              <a:lnSpc>
                <a:spcPct val="80000"/>
              </a:lnSpc>
              <a:defRPr sz="3000" spc="-45" baseline="0">
                <a:solidFill>
                  <a:schemeClr val="bg2"/>
                </a:solidFill>
              </a:defRPr>
            </a:lvl1pPr>
          </a:lstStyle>
          <a:p>
            <a:pPr lvl="0"/>
            <a:r>
              <a:rPr lang="en-US" noProof="0" dirty="0"/>
              <a:t>Click to add subtitle</a:t>
            </a:r>
          </a:p>
        </p:txBody>
      </p:sp>
      <p:sp>
        <p:nvSpPr>
          <p:cNvPr id="42" name="Rectangle 106">
            <a:extLst>
              <a:ext uri="{FF2B5EF4-FFF2-40B4-BE49-F238E27FC236}">
                <a16:creationId xmlns:a16="http://schemas.microsoft.com/office/drawing/2014/main" id="{D22C04FF-2BBD-4F2B-B882-F82899D4A1BD}"/>
              </a:ext>
            </a:extLst>
          </p:cNvPr>
          <p:cNvSpPr>
            <a:spLocks noChangeArrowheads="1"/>
          </p:cNvSpPr>
          <p:nvPr userDrawn="1"/>
        </p:nvSpPr>
        <p:spPr bwMode="gray">
          <a:xfrm>
            <a:off x="-2430152" y="4"/>
            <a:ext cx="2329217" cy="1216216"/>
          </a:xfrm>
          <a:prstGeom prst="rect">
            <a:avLst/>
          </a:prstGeom>
          <a:solidFill>
            <a:schemeClr val="bg1">
              <a:lumMod val="95000"/>
            </a:schemeClr>
          </a:solidFill>
          <a:ln>
            <a:noFill/>
          </a:ln>
          <a:effectLst/>
        </p:spPr>
        <p:txBody>
          <a:bodyPr wrap="square" lIns="108000" tIns="108000" rIns="108000" bIns="135000" anchor="t">
            <a:spAutoFit/>
          </a:bodyPr>
          <a:lstStyle/>
          <a:p>
            <a:pPr marL="0" marR="0" lvl="0" indent="0" algn="l" defTabSz="685783" rtl="0" eaLnBrk="1" fontAlgn="auto" latinLnBrk="0" hangingPunct="1">
              <a:lnSpc>
                <a:spcPct val="95000"/>
              </a:lnSpc>
              <a:spcBef>
                <a:spcPts val="450"/>
              </a:spcBef>
              <a:spcAft>
                <a:spcPts val="0"/>
              </a:spcAft>
              <a:buClrTx/>
              <a:buSzTx/>
              <a:buFontTx/>
              <a:buNone/>
              <a:tabLst>
                <a:tab pos="856039" algn="l"/>
              </a:tabLst>
              <a:defRPr/>
            </a:pPr>
            <a:r>
              <a:rPr kumimoji="0" lang="nl-NL" altLang="en-US" sz="825" b="1" i="0" u="none" strike="noStrike" kern="1200" cap="none" spc="-8" normalizeH="0" baseline="0" noProof="0" dirty="0">
                <a:ln>
                  <a:noFill/>
                </a:ln>
                <a:solidFill>
                  <a:schemeClr val="tx1"/>
                </a:solidFill>
                <a:effectLst/>
                <a:uLnTx/>
                <a:uFillTx/>
                <a:latin typeface="Open Sans"/>
                <a:ea typeface="+mn-ea"/>
                <a:cs typeface="+mn-cs"/>
              </a:rPr>
              <a:t>Afbeelding plaatsen</a:t>
            </a:r>
            <a:endParaRPr kumimoji="0" lang="nl-NL" altLang="en-US" sz="750" b="0" i="0" u="none" strike="noStrike" kern="1200" cap="none" spc="-8" normalizeH="0" baseline="0" noProof="0" dirty="0">
              <a:ln>
                <a:noFill/>
              </a:ln>
              <a:solidFill>
                <a:schemeClr val="tx1"/>
              </a:solidFill>
              <a:effectLst/>
              <a:uLnTx/>
              <a:uFillTx/>
              <a:latin typeface="Open Sans"/>
              <a:ea typeface="+mn-ea"/>
              <a:cs typeface="+mn-cs"/>
            </a:endParaRPr>
          </a:p>
          <a:p>
            <a:pPr marL="107997" marR="0" lvl="0" indent="-107997" algn="l" defTabSz="685783" rtl="0" eaLnBrk="1" fontAlgn="auto" latinLnBrk="0" hangingPunct="1">
              <a:lnSpc>
                <a:spcPct val="95000"/>
              </a:lnSpc>
              <a:spcBef>
                <a:spcPts val="450"/>
              </a:spcBef>
              <a:spcAft>
                <a:spcPts val="0"/>
              </a:spcAft>
              <a:buClrTx/>
              <a:buSzTx/>
              <a:buFont typeface="+mj-lt"/>
              <a:buAutoNum type="arabicPeriod"/>
              <a:tabLst>
                <a:tab pos="856039" algn="l"/>
              </a:tabLst>
              <a:defRPr/>
            </a:pPr>
            <a:r>
              <a:rPr kumimoji="0" lang="nl-NL" altLang="en-US" sz="750" b="0" i="0" u="none" strike="noStrike" kern="1200" cap="none" spc="-8" normalizeH="0" baseline="0" noProof="0" dirty="0">
                <a:ln>
                  <a:noFill/>
                </a:ln>
                <a:solidFill>
                  <a:schemeClr val="tx1"/>
                </a:solidFill>
                <a:effectLst/>
                <a:uLnTx/>
                <a:uFillTx/>
                <a:latin typeface="Open Sans"/>
                <a:ea typeface="+mn-ea"/>
                <a:cs typeface="+mn-cs"/>
              </a:rPr>
              <a:t>Klik op het icoon in het midden van het afbeeldingsvlak</a:t>
            </a:r>
          </a:p>
          <a:p>
            <a:pPr marL="107997" marR="0" lvl="0" indent="-107997" algn="l" defTabSz="685783" rtl="0" eaLnBrk="1" fontAlgn="auto" latinLnBrk="0" hangingPunct="1">
              <a:lnSpc>
                <a:spcPct val="95000"/>
              </a:lnSpc>
              <a:spcBef>
                <a:spcPts val="450"/>
              </a:spcBef>
              <a:spcAft>
                <a:spcPts val="0"/>
              </a:spcAft>
              <a:buClrTx/>
              <a:buSzTx/>
              <a:buFont typeface="+mj-lt"/>
              <a:buAutoNum type="arabicPeriod"/>
              <a:tabLst>
                <a:tab pos="856039" algn="l"/>
              </a:tabLst>
              <a:defRPr/>
            </a:pPr>
            <a:r>
              <a:rPr kumimoji="0" lang="nl-NL" altLang="en-US" sz="750" b="0" i="0" u="none" strike="noStrike" kern="1200" cap="none" spc="-8" normalizeH="0" baseline="0" noProof="0" dirty="0">
                <a:ln>
                  <a:noFill/>
                </a:ln>
                <a:solidFill>
                  <a:schemeClr val="tx1"/>
                </a:solidFill>
                <a:effectLst/>
                <a:uLnTx/>
                <a:uFillTx/>
                <a:latin typeface="Open Sans"/>
                <a:ea typeface="+mn-ea"/>
                <a:cs typeface="+mn-cs"/>
              </a:rPr>
              <a:t>Selecteer een afbeelding. Let op: Gebruik hiervoor een liggende afbeelding (landscape)</a:t>
            </a:r>
          </a:p>
          <a:p>
            <a:pPr marL="107997" marR="0" lvl="0" indent="-107997" algn="l" defTabSz="685783" rtl="0" eaLnBrk="1" fontAlgn="auto" latinLnBrk="0" hangingPunct="1">
              <a:lnSpc>
                <a:spcPct val="95000"/>
              </a:lnSpc>
              <a:spcBef>
                <a:spcPts val="450"/>
              </a:spcBef>
              <a:spcAft>
                <a:spcPts val="0"/>
              </a:spcAft>
              <a:buClrTx/>
              <a:buSzTx/>
              <a:buFont typeface="+mj-lt"/>
              <a:buAutoNum type="arabicPeriod"/>
              <a:tabLst>
                <a:tab pos="856039" algn="l"/>
              </a:tabLst>
              <a:defRPr/>
            </a:pPr>
            <a:r>
              <a:rPr kumimoji="0" lang="nl-NL" altLang="en-US" sz="750" b="0" i="0" u="none" strike="noStrike" kern="1200" cap="none" spc="-8" normalizeH="0" baseline="0" noProof="0" dirty="0">
                <a:ln>
                  <a:noFill/>
                </a:ln>
                <a:solidFill>
                  <a:schemeClr val="tx1"/>
                </a:solidFill>
                <a:effectLst/>
                <a:uLnTx/>
                <a:uFillTx/>
                <a:latin typeface="Open Sans"/>
                <a:ea typeface="+mn-ea"/>
                <a:cs typeface="+mn-cs"/>
              </a:rPr>
              <a:t>Klik op ‘Invoegen’ en de afbeelding wordt geplaatst</a:t>
            </a:r>
          </a:p>
        </p:txBody>
      </p:sp>
      <p:pic>
        <p:nvPicPr>
          <p:cNvPr id="27" name="Graphic 26">
            <a:extLst>
              <a:ext uri="{FF2B5EF4-FFF2-40B4-BE49-F238E27FC236}">
                <a16:creationId xmlns:a16="http://schemas.microsoft.com/office/drawing/2014/main" id="{690AEE52-AAA3-4655-B2C0-E6B2D703F40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92641" y="6000946"/>
            <a:ext cx="1842559" cy="534423"/>
          </a:xfrm>
          <a:prstGeom prst="rect">
            <a:avLst/>
          </a:prstGeom>
        </p:spPr>
      </p:pic>
      <p:cxnSp>
        <p:nvCxnSpPr>
          <p:cNvPr id="28" name="Straight Connector 27">
            <a:extLst>
              <a:ext uri="{FF2B5EF4-FFF2-40B4-BE49-F238E27FC236}">
                <a16:creationId xmlns:a16="http://schemas.microsoft.com/office/drawing/2014/main" id="{991AFE61-A456-451A-B4DA-83075068CD5F}"/>
              </a:ext>
            </a:extLst>
          </p:cNvPr>
          <p:cNvCxnSpPr>
            <a:cxnSpLocks/>
          </p:cNvCxnSpPr>
          <p:nvPr userDrawn="1"/>
        </p:nvCxnSpPr>
        <p:spPr>
          <a:xfrm>
            <a:off x="4089798" y="5543200"/>
            <a:ext cx="850502" cy="0"/>
          </a:xfrm>
          <a:prstGeom prst="line">
            <a:avLst/>
          </a:prstGeom>
          <a:ln w="38100" cap="rnd">
            <a:solidFill>
              <a:schemeClr val="bg2"/>
            </a:solidFill>
          </a:ln>
        </p:spPr>
        <p:style>
          <a:lnRef idx="1">
            <a:schemeClr val="accent1"/>
          </a:lnRef>
          <a:fillRef idx="0">
            <a:schemeClr val="accent1"/>
          </a:fillRef>
          <a:effectRef idx="0">
            <a:schemeClr val="accent1"/>
          </a:effectRef>
          <a:fontRef idx="minor">
            <a:schemeClr val="tx1"/>
          </a:fontRef>
        </p:style>
      </p:cxnSp>
      <p:grpSp>
        <p:nvGrpSpPr>
          <p:cNvPr id="32" name="Groep 24">
            <a:extLst>
              <a:ext uri="{FF2B5EF4-FFF2-40B4-BE49-F238E27FC236}">
                <a16:creationId xmlns:a16="http://schemas.microsoft.com/office/drawing/2014/main" id="{022AF5D4-65E3-4E77-B8A7-AF4EBDA72181}"/>
              </a:ext>
            </a:extLst>
          </p:cNvPr>
          <p:cNvGrpSpPr/>
          <p:nvPr userDrawn="1"/>
        </p:nvGrpSpPr>
        <p:grpSpPr>
          <a:xfrm>
            <a:off x="9247577" y="1"/>
            <a:ext cx="2329217" cy="5718810"/>
            <a:chOff x="12326583" y="1"/>
            <a:chExt cx="2329217" cy="5718810"/>
          </a:xfrm>
        </p:grpSpPr>
        <p:sp>
          <p:nvSpPr>
            <p:cNvPr id="33" name="Rectangle 106">
              <a:extLst>
                <a:ext uri="{FF2B5EF4-FFF2-40B4-BE49-F238E27FC236}">
                  <a16:creationId xmlns:a16="http://schemas.microsoft.com/office/drawing/2014/main" id="{2E3B1F64-D6E9-4471-9C97-B35E36BE115C}"/>
                </a:ext>
              </a:extLst>
            </p:cNvPr>
            <p:cNvSpPr>
              <a:spLocks noChangeArrowheads="1"/>
            </p:cNvSpPr>
            <p:nvPr userDrawn="1"/>
          </p:nvSpPr>
          <p:spPr bwMode="gray">
            <a:xfrm>
              <a:off x="12326583" y="1"/>
              <a:ext cx="2329217" cy="5718810"/>
            </a:xfrm>
            <a:prstGeom prst="rect">
              <a:avLst/>
            </a:prstGeom>
            <a:solidFill>
              <a:schemeClr val="bg1">
                <a:lumMod val="95000"/>
              </a:schemeClr>
            </a:solidFill>
            <a:ln>
              <a:noFill/>
            </a:ln>
            <a:effectLst/>
          </p:spPr>
          <p:txBody>
            <a:bodyPr wrap="square" lIns="144000" tIns="144000" rIns="144000" bIns="180000" anchor="t">
              <a:noAutofit/>
            </a:bodyPr>
            <a:lstStyle/>
            <a:p>
              <a:pPr marL="0" marR="0" lvl="0" indent="0" algn="l" defTabSz="914400" rtl="0" eaLnBrk="1" fontAlgn="auto" latinLnBrk="0" hangingPunct="1">
                <a:lnSpc>
                  <a:spcPct val="95000"/>
                </a:lnSpc>
                <a:spcBef>
                  <a:spcPts val="600"/>
                </a:spcBef>
                <a:spcAft>
                  <a:spcPts val="0"/>
                </a:spcAft>
                <a:buClrTx/>
                <a:buSzTx/>
                <a:buFontTx/>
                <a:buNone/>
                <a:tabLst>
                  <a:tab pos="1141413" algn="l"/>
                </a:tabLst>
                <a:defRPr/>
              </a:pPr>
              <a:r>
                <a:rPr kumimoji="0" lang="nl-NL" altLang="en-US" sz="1100" b="1" i="0" u="none" strike="noStrike" kern="1200" cap="none" spc="-10" normalizeH="0" baseline="0" noProof="0" dirty="0">
                  <a:ln>
                    <a:noFill/>
                  </a:ln>
                  <a:solidFill>
                    <a:schemeClr val="tx1"/>
                  </a:solidFill>
                  <a:effectLst/>
                  <a:uLnTx/>
                  <a:uFillTx/>
                  <a:latin typeface="Open Sans"/>
                  <a:ea typeface="+mn-ea"/>
                  <a:cs typeface="+mn-cs"/>
                </a:rPr>
                <a:t>Afbeelding passend maken</a:t>
              </a: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Klik op de geplaatste afbeelding en kies vervolgens de tab ‘Afbeeldingsopmaak’</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Klik op de knop ‘Bijsnijden’</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Je kunt nu de afbeelding op twee manieren passend maken:</a:t>
              </a: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Sleep de foto op zo’n manier dat het gedeelte dat zichtbaar moet zijn in het afbeeldingsvlak juist staat</a:t>
              </a: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Met de witte bolletjes kun je de afbeelding groter of kleiner maken op zo’n manier dat het gedeelte dat zichtbaar moet zijn in het afbeeldingsvlak juist staat</a:t>
              </a:r>
            </a:p>
          </p:txBody>
        </p:sp>
        <p:grpSp>
          <p:nvGrpSpPr>
            <p:cNvPr id="34" name="Groep 26">
              <a:extLst>
                <a:ext uri="{FF2B5EF4-FFF2-40B4-BE49-F238E27FC236}">
                  <a16:creationId xmlns:a16="http://schemas.microsoft.com/office/drawing/2014/main" id="{3E03D940-BD64-42B5-ACC6-6E4D3CF79F35}"/>
                </a:ext>
              </a:extLst>
            </p:cNvPr>
            <p:cNvGrpSpPr>
              <a:grpSpLocks noChangeAspect="1"/>
            </p:cNvGrpSpPr>
            <p:nvPr userDrawn="1"/>
          </p:nvGrpSpPr>
          <p:grpSpPr>
            <a:xfrm>
              <a:off x="12616299" y="4739224"/>
              <a:ext cx="1766851" cy="793244"/>
              <a:chOff x="2766083" y="6357983"/>
              <a:chExt cx="1485890" cy="667104"/>
            </a:xfrm>
          </p:grpSpPr>
          <p:pic>
            <p:nvPicPr>
              <p:cNvPr id="55" name="Picture 15">
                <a:extLst>
                  <a:ext uri="{FF2B5EF4-FFF2-40B4-BE49-F238E27FC236}">
                    <a16:creationId xmlns:a16="http://schemas.microsoft.com/office/drawing/2014/main" id="{7558D989-0F14-40D0-B4FE-F7A20AD66EF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gray">
              <a:xfrm>
                <a:off x="3332816" y="6454073"/>
                <a:ext cx="352425" cy="352425"/>
              </a:xfrm>
              <a:prstGeom prst="rect">
                <a:avLst/>
              </a:prstGeom>
            </p:spPr>
          </p:pic>
          <p:pic>
            <p:nvPicPr>
              <p:cNvPr id="56" name="Picture 18">
                <a:extLst>
                  <a:ext uri="{FF2B5EF4-FFF2-40B4-BE49-F238E27FC236}">
                    <a16:creationId xmlns:a16="http://schemas.microsoft.com/office/drawing/2014/main" id="{F6E66591-38BD-4217-97FA-1412C52138C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bwMode="gray">
              <a:xfrm>
                <a:off x="2766083" y="6454074"/>
                <a:ext cx="352425" cy="352425"/>
              </a:xfrm>
              <a:prstGeom prst="rect">
                <a:avLst/>
              </a:prstGeom>
            </p:spPr>
          </p:pic>
          <p:pic>
            <p:nvPicPr>
              <p:cNvPr id="57" name="Picture 19">
                <a:extLst>
                  <a:ext uri="{FF2B5EF4-FFF2-40B4-BE49-F238E27FC236}">
                    <a16:creationId xmlns:a16="http://schemas.microsoft.com/office/drawing/2014/main" id="{8D1E817E-F556-4633-B2EF-24A1BABCE76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bwMode="gray">
              <a:xfrm>
                <a:off x="3899548" y="6454074"/>
                <a:ext cx="352425" cy="352425"/>
              </a:xfrm>
              <a:prstGeom prst="rect">
                <a:avLst/>
              </a:prstGeom>
            </p:spPr>
          </p:pic>
          <p:cxnSp>
            <p:nvCxnSpPr>
              <p:cNvPr id="58" name="Straight Arrow Connector 23">
                <a:extLst>
                  <a:ext uri="{FF2B5EF4-FFF2-40B4-BE49-F238E27FC236}">
                    <a16:creationId xmlns:a16="http://schemas.microsoft.com/office/drawing/2014/main" id="{A04E3C70-177B-496A-83AB-86B85CD844D5}"/>
                  </a:ext>
                </a:extLst>
              </p:cNvPr>
              <p:cNvCxnSpPr/>
              <p:nvPr/>
            </p:nvCxnSpPr>
            <p:spPr bwMode="gray">
              <a:xfrm flipV="1">
                <a:off x="2942296" y="6845087"/>
                <a:ext cx="0" cy="18000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9" name="Straight Connector 24">
                <a:extLst>
                  <a:ext uri="{FF2B5EF4-FFF2-40B4-BE49-F238E27FC236}">
                    <a16:creationId xmlns:a16="http://schemas.microsoft.com/office/drawing/2014/main" id="{4B0689B8-26B8-468D-8911-C00DF687C00B}"/>
                  </a:ext>
                </a:extLst>
              </p:cNvPr>
              <p:cNvCxnSpPr>
                <a:stCxn id="55" idx="0"/>
                <a:endCxn id="55" idx="2"/>
              </p:cNvCxnSpPr>
              <p:nvPr/>
            </p:nvCxnSpPr>
            <p:spPr bwMode="gray">
              <a:xfrm rot="2700000">
                <a:off x="3509030" y="6357985"/>
                <a:ext cx="0" cy="544604"/>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0" name="Straight Connector 26">
                <a:extLst>
                  <a:ext uri="{FF2B5EF4-FFF2-40B4-BE49-F238E27FC236}">
                    <a16:creationId xmlns:a16="http://schemas.microsoft.com/office/drawing/2014/main" id="{409C8003-C529-4803-973F-25A656C44569}"/>
                  </a:ext>
                </a:extLst>
              </p:cNvPr>
              <p:cNvCxnSpPr>
                <a:stCxn id="55" idx="3"/>
                <a:endCxn id="55" idx="1"/>
              </p:cNvCxnSpPr>
              <p:nvPr/>
            </p:nvCxnSpPr>
            <p:spPr bwMode="gray">
              <a:xfrm rot="2700000" flipH="1">
                <a:off x="3236724" y="6630287"/>
                <a:ext cx="544608"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1" name="Straight Arrow Connector 27">
                <a:extLst>
                  <a:ext uri="{FF2B5EF4-FFF2-40B4-BE49-F238E27FC236}">
                    <a16:creationId xmlns:a16="http://schemas.microsoft.com/office/drawing/2014/main" id="{5FF56F09-33FB-4EC6-A356-75AA056C7753}"/>
                  </a:ext>
                </a:extLst>
              </p:cNvPr>
              <p:cNvCxnSpPr/>
              <p:nvPr/>
            </p:nvCxnSpPr>
            <p:spPr bwMode="gray">
              <a:xfrm flipV="1">
                <a:off x="4123386" y="6845087"/>
                <a:ext cx="0" cy="18000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2" name="Oval 28">
                <a:extLst>
                  <a:ext uri="{FF2B5EF4-FFF2-40B4-BE49-F238E27FC236}">
                    <a16:creationId xmlns:a16="http://schemas.microsoft.com/office/drawing/2014/main" id="{F62D3F77-A447-4AF6-AC1A-E825ED0A509A}"/>
                  </a:ext>
                </a:extLst>
              </p:cNvPr>
              <p:cNvSpPr/>
              <p:nvPr/>
            </p:nvSpPr>
            <p:spPr bwMode="gray">
              <a:xfrm>
                <a:off x="4018611" y="6573137"/>
                <a:ext cx="233362" cy="233362"/>
              </a:xfrm>
              <a:prstGeom prst="ellipse">
                <a:avLst/>
              </a:prstGeom>
              <a:solidFill>
                <a:srgbClr val="FFFFFF">
                  <a:alpha val="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endParaRPr lang="nl-NL" dirty="0" err="1">
                  <a:solidFill>
                    <a:schemeClr val="tx1"/>
                  </a:solidFill>
                </a:endParaRPr>
              </a:p>
            </p:txBody>
          </p:sp>
        </p:grpSp>
        <p:grpSp>
          <p:nvGrpSpPr>
            <p:cNvPr id="35" name="Groep 27">
              <a:extLst>
                <a:ext uri="{FF2B5EF4-FFF2-40B4-BE49-F238E27FC236}">
                  <a16:creationId xmlns:a16="http://schemas.microsoft.com/office/drawing/2014/main" id="{DB83CFBD-F48F-437D-8BF7-A795FE3678E5}"/>
                </a:ext>
              </a:extLst>
            </p:cNvPr>
            <p:cNvGrpSpPr/>
            <p:nvPr userDrawn="1"/>
          </p:nvGrpSpPr>
          <p:grpSpPr>
            <a:xfrm>
              <a:off x="12610022" y="1108316"/>
              <a:ext cx="425380" cy="577954"/>
              <a:chOff x="-37364" y="4061531"/>
              <a:chExt cx="571037" cy="775855"/>
            </a:xfrm>
          </p:grpSpPr>
          <p:pic>
            <p:nvPicPr>
              <p:cNvPr id="37" name="Afbeelding 29">
                <a:extLst>
                  <a:ext uri="{FF2B5EF4-FFF2-40B4-BE49-F238E27FC236}">
                    <a16:creationId xmlns:a16="http://schemas.microsoft.com/office/drawing/2014/main" id="{5CF5AAD4-6D46-4028-AB9A-90565A4978EC}"/>
                  </a:ext>
                </a:extLst>
              </p:cNvPr>
              <p:cNvPicPr>
                <a:picLocks noChangeAspect="1"/>
              </p:cNvPicPr>
              <p:nvPr userDrawn="1"/>
            </p:nvPicPr>
            <p:blipFill rotWithShape="1">
              <a:blip r:embed="rId7"/>
              <a:srcRect l="70194" t="13882" r="22159" b="63043"/>
              <a:stretch/>
            </p:blipFill>
            <p:spPr>
              <a:xfrm>
                <a:off x="-37364" y="4061531"/>
                <a:ext cx="571037" cy="775855"/>
              </a:xfrm>
              <a:prstGeom prst="rect">
                <a:avLst/>
              </a:prstGeom>
              <a:noFill/>
              <a:ln>
                <a:noFill/>
              </a:ln>
              <a:effectLst>
                <a:outerShdw blurRad="63500" sx="102000" sy="102000" algn="ctr" rotWithShape="0">
                  <a:prstClr val="black">
                    <a:alpha val="40000"/>
                  </a:prstClr>
                </a:outerShdw>
              </a:effectLst>
            </p:spPr>
          </p:pic>
          <p:sp>
            <p:nvSpPr>
              <p:cNvPr id="54" name="Rectangle 21">
                <a:extLst>
                  <a:ext uri="{FF2B5EF4-FFF2-40B4-BE49-F238E27FC236}">
                    <a16:creationId xmlns:a16="http://schemas.microsoft.com/office/drawing/2014/main" id="{3269A448-D999-4827-B0E4-298A45B85A33}"/>
                  </a:ext>
                </a:extLst>
              </p:cNvPr>
              <p:cNvSpPr/>
              <p:nvPr userDrawn="1"/>
            </p:nvSpPr>
            <p:spPr bwMode="gray">
              <a:xfrm>
                <a:off x="-10897" y="4113410"/>
                <a:ext cx="518104" cy="504825"/>
              </a:xfrm>
              <a:prstGeom prst="rect">
                <a:avLst/>
              </a:prstGeom>
              <a:solidFill>
                <a:srgbClr val="FFFFFF">
                  <a:alpha val="0"/>
                </a:srgbClr>
              </a:solid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endParaRPr lang="nl-NL" dirty="0" err="1">
                  <a:solidFill>
                    <a:schemeClr val="tx1"/>
                  </a:solidFill>
                </a:endParaRPr>
              </a:p>
            </p:txBody>
          </p:sp>
        </p:grpSp>
        <p:pic>
          <p:nvPicPr>
            <p:cNvPr id="36" name="Afbeelding 28">
              <a:extLst>
                <a:ext uri="{FF2B5EF4-FFF2-40B4-BE49-F238E27FC236}">
                  <a16:creationId xmlns:a16="http://schemas.microsoft.com/office/drawing/2014/main" id="{63A01AB2-A441-43CD-8D6B-B7584C561A3E}"/>
                </a:ext>
              </a:extLst>
            </p:cNvPr>
            <p:cNvPicPr>
              <a:picLocks noChangeAspect="1"/>
            </p:cNvPicPr>
            <p:nvPr userDrawn="1"/>
          </p:nvPicPr>
          <p:blipFill rotWithShape="1">
            <a:blip r:embed="rId8" cstate="screen">
              <a:extLst>
                <a:ext uri="{28A0092B-C50C-407E-A947-70E740481C1C}">
                  <a14:useLocalDpi xmlns:a14="http://schemas.microsoft.com/office/drawing/2010/main"/>
                </a:ext>
              </a:extLst>
            </a:blip>
            <a:srcRect/>
            <a:stretch/>
          </p:blipFill>
          <p:spPr>
            <a:xfrm>
              <a:off x="12616299" y="2769956"/>
              <a:ext cx="1767600" cy="1036900"/>
            </a:xfrm>
            <a:prstGeom prst="rect">
              <a:avLst/>
            </a:prstGeom>
          </p:spPr>
        </p:pic>
      </p:grpSp>
      <p:sp>
        <p:nvSpPr>
          <p:cNvPr id="30" name="Picture Placeholder 29">
            <a:extLst>
              <a:ext uri="{FF2B5EF4-FFF2-40B4-BE49-F238E27FC236}">
                <a16:creationId xmlns:a16="http://schemas.microsoft.com/office/drawing/2014/main" id="{B76E9930-1122-41DB-AA92-EE6D0DF4D6F2}"/>
              </a:ext>
            </a:extLst>
          </p:cNvPr>
          <p:cNvSpPr>
            <a:spLocks noGrp="1"/>
          </p:cNvSpPr>
          <p:nvPr>
            <p:ph type="pic" sz="quarter" idx="16" hasCustomPrompt="1"/>
          </p:nvPr>
        </p:nvSpPr>
        <p:spPr>
          <a:xfrm>
            <a:off x="449787" y="0"/>
            <a:ext cx="8694212" cy="5086114"/>
          </a:xfrm>
          <a:custGeom>
            <a:avLst/>
            <a:gdLst>
              <a:gd name="connsiteX0" fmla="*/ 0 w 8694212"/>
              <a:gd name="connsiteY0" fmla="*/ 0 h 5086114"/>
              <a:gd name="connsiteX1" fmla="*/ 8694211 w 8694212"/>
              <a:gd name="connsiteY1" fmla="*/ 0 h 5086114"/>
              <a:gd name="connsiteX2" fmla="*/ 8694211 w 8694212"/>
              <a:gd name="connsiteY2" fmla="*/ 156431 h 5086114"/>
              <a:gd name="connsiteX3" fmla="*/ 8694212 w 8694212"/>
              <a:gd name="connsiteY3" fmla="*/ 156431 h 5086114"/>
              <a:gd name="connsiteX4" fmla="*/ 8694212 w 8694212"/>
              <a:gd name="connsiteY4" fmla="*/ 2061431 h 5086114"/>
              <a:gd name="connsiteX5" fmla="*/ 8694211 w 8694212"/>
              <a:gd name="connsiteY5" fmla="*/ 2061431 h 5086114"/>
              <a:gd name="connsiteX6" fmla="*/ 8694211 w 8694212"/>
              <a:gd name="connsiteY6" fmla="*/ 4749549 h 5086114"/>
              <a:gd name="connsiteX7" fmla="*/ 3620077 w 8694212"/>
              <a:gd name="connsiteY7" fmla="*/ 4749549 h 5086114"/>
              <a:gd name="connsiteX8" fmla="*/ 3315290 w 8694212"/>
              <a:gd name="connsiteY8" fmla="*/ 5054336 h 5086114"/>
              <a:gd name="connsiteX9" fmla="*/ 3315290 w 8694212"/>
              <a:gd name="connsiteY9" fmla="*/ 5086114 h 5086114"/>
              <a:gd name="connsiteX10" fmla="*/ 457181 w 8694212"/>
              <a:gd name="connsiteY10" fmla="*/ 5086114 h 5086114"/>
              <a:gd name="connsiteX11" fmla="*/ 1 w 8694212"/>
              <a:gd name="connsiteY11" fmla="*/ 4628934 h 5086114"/>
              <a:gd name="connsiteX12" fmla="*/ 1 w 8694212"/>
              <a:gd name="connsiteY12" fmla="*/ 2061431 h 5086114"/>
              <a:gd name="connsiteX13" fmla="*/ 1 w 8694212"/>
              <a:gd name="connsiteY13" fmla="*/ 400567 h 5086114"/>
              <a:gd name="connsiteX14" fmla="*/ 0 w 8694212"/>
              <a:gd name="connsiteY14" fmla="*/ 400567 h 5086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694212" h="5086114">
                <a:moveTo>
                  <a:pt x="0" y="0"/>
                </a:moveTo>
                <a:lnTo>
                  <a:pt x="8694211" y="0"/>
                </a:lnTo>
                <a:lnTo>
                  <a:pt x="8694211" y="156431"/>
                </a:lnTo>
                <a:lnTo>
                  <a:pt x="8694212" y="156431"/>
                </a:lnTo>
                <a:lnTo>
                  <a:pt x="8694212" y="2061431"/>
                </a:lnTo>
                <a:lnTo>
                  <a:pt x="8694211" y="2061431"/>
                </a:lnTo>
                <a:lnTo>
                  <a:pt x="8694211" y="4749549"/>
                </a:lnTo>
                <a:lnTo>
                  <a:pt x="3620077" y="4749549"/>
                </a:lnTo>
                <a:cubicBezTo>
                  <a:pt x="3451748" y="4749549"/>
                  <a:pt x="3315290" y="4886007"/>
                  <a:pt x="3315290" y="5054336"/>
                </a:cubicBezTo>
                <a:lnTo>
                  <a:pt x="3315290" y="5086114"/>
                </a:lnTo>
                <a:lnTo>
                  <a:pt x="457181" y="5086114"/>
                </a:lnTo>
                <a:cubicBezTo>
                  <a:pt x="204687" y="5086114"/>
                  <a:pt x="1" y="4881428"/>
                  <a:pt x="1" y="4628934"/>
                </a:cubicBezTo>
                <a:lnTo>
                  <a:pt x="1" y="2061431"/>
                </a:lnTo>
                <a:lnTo>
                  <a:pt x="1" y="400567"/>
                </a:lnTo>
                <a:lnTo>
                  <a:pt x="0" y="400567"/>
                </a:lnTo>
                <a:close/>
              </a:path>
            </a:pathLst>
          </a:custGeom>
          <a:solidFill>
            <a:srgbClr val="EAEAEA"/>
          </a:solidFill>
        </p:spPr>
        <p:txBody>
          <a:bodyPr wrap="square" tIns="0" anchor="ctr" anchorCtr="1">
            <a:noAutofit/>
          </a:bodyPr>
          <a:lstStyle>
            <a:lvl1pPr algn="l">
              <a:spcBef>
                <a:spcPts val="0"/>
              </a:spcBef>
              <a:defRPr sz="1200">
                <a:solidFill>
                  <a:schemeClr val="tx1"/>
                </a:solidFill>
              </a:defRPr>
            </a:lvl1pPr>
          </a:lstStyle>
          <a:p>
            <a:r>
              <a:rPr lang="en-US" noProof="0" dirty="0"/>
              <a:t>Click on icon  </a:t>
            </a:r>
            <a:br>
              <a:rPr lang="en-US" noProof="0" dirty="0"/>
            </a:br>
            <a:r>
              <a:rPr lang="en-US" noProof="0" dirty="0"/>
              <a:t>to add picture</a:t>
            </a:r>
          </a:p>
        </p:txBody>
      </p:sp>
    </p:spTree>
    <p:extLst>
      <p:ext uri="{BB962C8B-B14F-4D97-AF65-F5344CB8AC3E}">
        <p14:creationId xmlns:p14="http://schemas.microsoft.com/office/powerpoint/2010/main" val="7680864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eldia (1 regelige titel) zonder subtitel">
    <p:bg>
      <p:bgPr>
        <a:solidFill>
          <a:schemeClr val="bg1"/>
        </a:solidFill>
        <a:effectLst/>
      </p:bgPr>
    </p:bg>
    <p:spTree>
      <p:nvGrpSpPr>
        <p:cNvPr id="1" name=""/>
        <p:cNvGrpSpPr/>
        <p:nvPr/>
      </p:nvGrpSpPr>
      <p:grpSpPr>
        <a:xfrm>
          <a:off x="0" y="0"/>
          <a:ext cx="0" cy="0"/>
          <a:chOff x="0" y="0"/>
          <a:chExt cx="0" cy="0"/>
        </a:xfrm>
      </p:grpSpPr>
      <p:sp>
        <p:nvSpPr>
          <p:cNvPr id="33" name="Rectangle 3">
            <a:extLst>
              <a:ext uri="{FF2B5EF4-FFF2-40B4-BE49-F238E27FC236}">
                <a16:creationId xmlns:a16="http://schemas.microsoft.com/office/drawing/2014/main" id="{C17904E4-727E-4D23-BD61-D05C2551D914}"/>
              </a:ext>
            </a:extLst>
          </p:cNvPr>
          <p:cNvSpPr/>
          <p:nvPr userDrawn="1"/>
        </p:nvSpPr>
        <p:spPr>
          <a:xfrm>
            <a:off x="-2574472" y="-2157046"/>
            <a:ext cx="14292944" cy="111720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dirty="0"/>
          </a:p>
        </p:txBody>
      </p:sp>
      <p:sp>
        <p:nvSpPr>
          <p:cNvPr id="2" name="Title 1">
            <a:extLst>
              <a:ext uri="{FF2B5EF4-FFF2-40B4-BE49-F238E27FC236}">
                <a16:creationId xmlns:a16="http://schemas.microsoft.com/office/drawing/2014/main" id="{11113889-AFCA-4093-B2D6-16B70FE8531E}"/>
              </a:ext>
            </a:extLst>
          </p:cNvPr>
          <p:cNvSpPr>
            <a:spLocks noGrp="1"/>
          </p:cNvSpPr>
          <p:nvPr>
            <p:ph type="title" hasCustomPrompt="1"/>
          </p:nvPr>
        </p:nvSpPr>
        <p:spPr>
          <a:xfrm>
            <a:off x="4064796" y="5089357"/>
            <a:ext cx="4453515" cy="539915"/>
          </a:xfrm>
        </p:spPr>
        <p:txBody>
          <a:bodyPr anchor="b" anchorCtr="0">
            <a:noAutofit/>
          </a:bodyPr>
          <a:lstStyle>
            <a:lvl1pPr>
              <a:lnSpc>
                <a:spcPct val="80000"/>
              </a:lnSpc>
              <a:defRPr sz="3000" spc="-45" baseline="0"/>
            </a:lvl1pPr>
          </a:lstStyle>
          <a:p>
            <a:r>
              <a:rPr lang="en-US" noProof="0" dirty="0"/>
              <a:t>Click to add title</a:t>
            </a:r>
          </a:p>
        </p:txBody>
      </p:sp>
      <p:sp>
        <p:nvSpPr>
          <p:cNvPr id="10" name="Text Placeholder 10">
            <a:extLst>
              <a:ext uri="{FF2B5EF4-FFF2-40B4-BE49-F238E27FC236}">
                <a16:creationId xmlns:a16="http://schemas.microsoft.com/office/drawing/2014/main" id="{B8CD1A78-9E90-4C3C-B38D-F14E44C2DD0B}"/>
              </a:ext>
            </a:extLst>
          </p:cNvPr>
          <p:cNvSpPr>
            <a:spLocks noGrp="1"/>
          </p:cNvSpPr>
          <p:nvPr>
            <p:ph type="body" sz="quarter" idx="11" hasCustomPrompt="1"/>
          </p:nvPr>
        </p:nvSpPr>
        <p:spPr>
          <a:xfrm>
            <a:off x="4064795" y="5948489"/>
            <a:ext cx="4453515" cy="232858"/>
          </a:xfrm>
        </p:spPr>
        <p:txBody>
          <a:bodyPr>
            <a:noAutofit/>
          </a:bodyPr>
          <a:lstStyle>
            <a:lvl1pPr>
              <a:defRPr sz="1350"/>
            </a:lvl1pPr>
          </a:lstStyle>
          <a:p>
            <a:pPr lvl="0"/>
            <a:r>
              <a:rPr lang="en-US" noProof="0" dirty="0"/>
              <a:t>Click to add department and date</a:t>
            </a:r>
          </a:p>
        </p:txBody>
      </p:sp>
      <p:sp>
        <p:nvSpPr>
          <p:cNvPr id="22" name="Rectangle 106">
            <a:extLst>
              <a:ext uri="{FF2B5EF4-FFF2-40B4-BE49-F238E27FC236}">
                <a16:creationId xmlns:a16="http://schemas.microsoft.com/office/drawing/2014/main" id="{E1226467-AB0F-440B-8BD1-5CF9D96055D1}"/>
              </a:ext>
            </a:extLst>
          </p:cNvPr>
          <p:cNvSpPr>
            <a:spLocks noChangeArrowheads="1"/>
          </p:cNvSpPr>
          <p:nvPr userDrawn="1"/>
        </p:nvSpPr>
        <p:spPr bwMode="gray">
          <a:xfrm>
            <a:off x="-2433974" y="5879672"/>
            <a:ext cx="2333040" cy="978331"/>
          </a:xfrm>
          <a:prstGeom prst="rect">
            <a:avLst/>
          </a:prstGeom>
          <a:solidFill>
            <a:schemeClr val="bg1">
              <a:lumMod val="95000"/>
            </a:schemeClr>
          </a:solidFill>
          <a:ln>
            <a:noFill/>
          </a:ln>
          <a:effectLst/>
        </p:spPr>
        <p:txBody>
          <a:bodyPr wrap="square" lIns="108000" tIns="108000" rIns="108000" bIns="135000" anchor="b" anchorCtr="0">
            <a:spAutoFit/>
          </a:bodyPr>
          <a:lstStyle/>
          <a:p>
            <a:pPr marL="0" marR="0" lvl="0" indent="0" algn="l" defTabSz="685783" rtl="0" eaLnBrk="1" fontAlgn="auto" latinLnBrk="0" hangingPunct="1">
              <a:lnSpc>
                <a:spcPct val="95000"/>
              </a:lnSpc>
              <a:spcBef>
                <a:spcPts val="450"/>
              </a:spcBef>
              <a:spcAft>
                <a:spcPts val="0"/>
              </a:spcAft>
              <a:buClrTx/>
              <a:buSzTx/>
              <a:buFontTx/>
              <a:buNone/>
              <a:tabLst>
                <a:tab pos="856039" algn="l"/>
              </a:tabLst>
              <a:defRPr/>
            </a:pPr>
            <a:r>
              <a:rPr kumimoji="0" lang="nl-NL" altLang="en-US" sz="825" b="1" i="0" u="none" strike="noStrike" kern="1200" cap="none" spc="-8" normalizeH="0" baseline="0" noProof="0" dirty="0">
                <a:ln>
                  <a:noFill/>
                </a:ln>
                <a:solidFill>
                  <a:schemeClr val="tx1"/>
                </a:solidFill>
                <a:effectLst/>
                <a:uLnTx/>
                <a:uFillTx/>
                <a:latin typeface="Open Sans"/>
                <a:ea typeface="+mn-ea"/>
                <a:cs typeface="+mn-cs"/>
              </a:rPr>
              <a:t>Dia opnieuw instellen (reset)</a:t>
            </a:r>
            <a:endParaRPr kumimoji="0" lang="nl-NL" altLang="en-US" sz="750" b="0" i="0" u="none" strike="noStrike" kern="1200" cap="none" spc="-8" normalizeH="0" baseline="0" noProof="0" dirty="0">
              <a:ln>
                <a:noFill/>
              </a:ln>
              <a:solidFill>
                <a:schemeClr val="tx1"/>
              </a:solidFill>
              <a:effectLst/>
              <a:uLnTx/>
              <a:uFillTx/>
              <a:latin typeface="Open Sans"/>
              <a:ea typeface="+mn-ea"/>
              <a:cs typeface="+mn-cs"/>
            </a:endParaRPr>
          </a:p>
          <a:p>
            <a:pPr marL="0" marR="0" lvl="0" indent="0" algn="l" defTabSz="685783" rtl="0" eaLnBrk="1" fontAlgn="auto" latinLnBrk="0" hangingPunct="1">
              <a:lnSpc>
                <a:spcPct val="95000"/>
              </a:lnSpc>
              <a:spcBef>
                <a:spcPts val="450"/>
              </a:spcBef>
              <a:spcAft>
                <a:spcPts val="0"/>
              </a:spcAft>
              <a:buClrTx/>
              <a:buSzTx/>
              <a:buFont typeface="+mj-lt"/>
              <a:buNone/>
              <a:tabLst>
                <a:tab pos="856039" algn="l"/>
              </a:tabLst>
              <a:defRPr/>
            </a:pPr>
            <a:r>
              <a:rPr kumimoji="0" lang="nl-NL" altLang="en-US" sz="750" b="0" i="0" u="none" strike="noStrike" kern="1200" cap="none" spc="-8" normalizeH="0" baseline="0" noProof="0" dirty="0">
                <a:ln>
                  <a:noFill/>
                </a:ln>
                <a:solidFill>
                  <a:schemeClr val="tx1"/>
                </a:solidFill>
                <a:effectLst/>
                <a:uLnTx/>
                <a:uFillTx/>
                <a:latin typeface="Open Sans"/>
                <a:ea typeface="+mn-ea"/>
                <a:cs typeface="+mn-cs"/>
              </a:rPr>
              <a:t>Onder de tab ‘Start’ staat linksboven naast de knop nieuwe dia een knop ‘Opnieuw instellen’. Als deze knop wordt ingedrukt stelt de slide </a:t>
            </a:r>
            <a:br>
              <a:rPr kumimoji="0" lang="nl-NL" altLang="en-US" sz="750" b="0" i="0" u="none" strike="noStrike" kern="1200" cap="none" spc="-8" normalizeH="0" baseline="0" noProof="0" dirty="0">
                <a:ln>
                  <a:noFill/>
                </a:ln>
                <a:solidFill>
                  <a:schemeClr val="tx1"/>
                </a:solidFill>
                <a:effectLst/>
                <a:uLnTx/>
                <a:uFillTx/>
                <a:latin typeface="Open Sans"/>
                <a:ea typeface="+mn-ea"/>
                <a:cs typeface="+mn-cs"/>
              </a:rPr>
            </a:br>
            <a:r>
              <a:rPr kumimoji="0" lang="nl-NL" altLang="en-US" sz="750" b="0" i="0" u="none" strike="noStrike" kern="1200" cap="none" spc="-8" normalizeH="0" baseline="0" noProof="0" dirty="0">
                <a:ln>
                  <a:noFill/>
                </a:ln>
                <a:solidFill>
                  <a:schemeClr val="tx1"/>
                </a:solidFill>
                <a:effectLst/>
                <a:uLnTx/>
                <a:uFillTx/>
                <a:latin typeface="Open Sans"/>
                <a:ea typeface="+mn-ea"/>
                <a:cs typeface="+mn-cs"/>
              </a:rPr>
              <a:t>alles opnieuw in naar de goede huisstijl (kleuren, lettergroottes, afbeelding plaatsing e.d.).</a:t>
            </a:r>
          </a:p>
        </p:txBody>
      </p:sp>
      <p:sp>
        <p:nvSpPr>
          <p:cNvPr id="27" name="Rectangle 106">
            <a:extLst>
              <a:ext uri="{FF2B5EF4-FFF2-40B4-BE49-F238E27FC236}">
                <a16:creationId xmlns:a16="http://schemas.microsoft.com/office/drawing/2014/main" id="{33C1FE4E-F479-4942-B4EE-5D5365D93BDA}"/>
              </a:ext>
            </a:extLst>
          </p:cNvPr>
          <p:cNvSpPr>
            <a:spLocks noChangeArrowheads="1"/>
          </p:cNvSpPr>
          <p:nvPr userDrawn="1"/>
        </p:nvSpPr>
        <p:spPr bwMode="gray">
          <a:xfrm>
            <a:off x="-2433974" y="4"/>
            <a:ext cx="2333040" cy="1216216"/>
          </a:xfrm>
          <a:prstGeom prst="rect">
            <a:avLst/>
          </a:prstGeom>
          <a:solidFill>
            <a:schemeClr val="bg1">
              <a:lumMod val="95000"/>
            </a:schemeClr>
          </a:solidFill>
          <a:ln>
            <a:noFill/>
          </a:ln>
          <a:effectLst/>
        </p:spPr>
        <p:txBody>
          <a:bodyPr wrap="square" lIns="108000" tIns="108000" rIns="108000" bIns="135000" anchor="t">
            <a:spAutoFit/>
          </a:bodyPr>
          <a:lstStyle/>
          <a:p>
            <a:pPr marL="0" marR="0" lvl="0" indent="0" algn="l" defTabSz="685783" rtl="0" eaLnBrk="1" fontAlgn="auto" latinLnBrk="0" hangingPunct="1">
              <a:lnSpc>
                <a:spcPct val="95000"/>
              </a:lnSpc>
              <a:spcBef>
                <a:spcPts val="450"/>
              </a:spcBef>
              <a:spcAft>
                <a:spcPts val="0"/>
              </a:spcAft>
              <a:buClrTx/>
              <a:buSzTx/>
              <a:buFontTx/>
              <a:buNone/>
              <a:tabLst>
                <a:tab pos="856039" algn="l"/>
              </a:tabLst>
              <a:defRPr/>
            </a:pPr>
            <a:r>
              <a:rPr kumimoji="0" lang="nl-NL" altLang="en-US" sz="825" b="1" i="0" u="none" strike="noStrike" kern="1200" cap="none" spc="-8" normalizeH="0" baseline="0" noProof="0" dirty="0">
                <a:ln>
                  <a:noFill/>
                </a:ln>
                <a:solidFill>
                  <a:schemeClr val="tx1"/>
                </a:solidFill>
                <a:effectLst/>
                <a:uLnTx/>
                <a:uFillTx/>
                <a:latin typeface="Open Sans"/>
                <a:ea typeface="+mn-ea"/>
                <a:cs typeface="+mn-cs"/>
              </a:rPr>
              <a:t>Afbeelding plaatsen</a:t>
            </a:r>
            <a:endParaRPr kumimoji="0" lang="nl-NL" altLang="en-US" sz="750" b="0" i="0" u="none" strike="noStrike" kern="1200" cap="none" spc="-8" normalizeH="0" baseline="0" noProof="0" dirty="0">
              <a:ln>
                <a:noFill/>
              </a:ln>
              <a:solidFill>
                <a:schemeClr val="tx1"/>
              </a:solidFill>
              <a:effectLst/>
              <a:uLnTx/>
              <a:uFillTx/>
              <a:latin typeface="Open Sans"/>
              <a:ea typeface="+mn-ea"/>
              <a:cs typeface="+mn-cs"/>
            </a:endParaRPr>
          </a:p>
          <a:p>
            <a:pPr marL="107997" marR="0" lvl="0" indent="-107997" algn="l" defTabSz="685783" rtl="0" eaLnBrk="1" fontAlgn="auto" latinLnBrk="0" hangingPunct="1">
              <a:lnSpc>
                <a:spcPct val="95000"/>
              </a:lnSpc>
              <a:spcBef>
                <a:spcPts val="450"/>
              </a:spcBef>
              <a:spcAft>
                <a:spcPts val="0"/>
              </a:spcAft>
              <a:buClrTx/>
              <a:buSzTx/>
              <a:buFont typeface="+mj-lt"/>
              <a:buAutoNum type="arabicPeriod"/>
              <a:tabLst>
                <a:tab pos="856039" algn="l"/>
              </a:tabLst>
              <a:defRPr/>
            </a:pPr>
            <a:r>
              <a:rPr kumimoji="0" lang="nl-NL" altLang="en-US" sz="750" b="0" i="0" u="none" strike="noStrike" kern="1200" cap="none" spc="-8" normalizeH="0" baseline="0" noProof="0" dirty="0">
                <a:ln>
                  <a:noFill/>
                </a:ln>
                <a:solidFill>
                  <a:schemeClr val="tx1"/>
                </a:solidFill>
                <a:effectLst/>
                <a:uLnTx/>
                <a:uFillTx/>
                <a:latin typeface="Open Sans"/>
                <a:ea typeface="+mn-ea"/>
                <a:cs typeface="+mn-cs"/>
              </a:rPr>
              <a:t>Klik op het icoon in het midden van het afbeeldingsvlak</a:t>
            </a:r>
          </a:p>
          <a:p>
            <a:pPr marL="107997" marR="0" lvl="0" indent="-107997" algn="l" defTabSz="685783" rtl="0" eaLnBrk="1" fontAlgn="auto" latinLnBrk="0" hangingPunct="1">
              <a:lnSpc>
                <a:spcPct val="95000"/>
              </a:lnSpc>
              <a:spcBef>
                <a:spcPts val="450"/>
              </a:spcBef>
              <a:spcAft>
                <a:spcPts val="0"/>
              </a:spcAft>
              <a:buClrTx/>
              <a:buSzTx/>
              <a:buFont typeface="+mj-lt"/>
              <a:buAutoNum type="arabicPeriod"/>
              <a:tabLst>
                <a:tab pos="856039" algn="l"/>
              </a:tabLst>
              <a:defRPr/>
            </a:pPr>
            <a:r>
              <a:rPr kumimoji="0" lang="nl-NL" altLang="en-US" sz="750" b="0" i="0" u="none" strike="noStrike" kern="1200" cap="none" spc="-8" normalizeH="0" baseline="0" noProof="0" dirty="0">
                <a:ln>
                  <a:noFill/>
                </a:ln>
                <a:solidFill>
                  <a:schemeClr val="tx1"/>
                </a:solidFill>
                <a:effectLst/>
                <a:uLnTx/>
                <a:uFillTx/>
                <a:latin typeface="Open Sans"/>
                <a:ea typeface="+mn-ea"/>
                <a:cs typeface="+mn-cs"/>
              </a:rPr>
              <a:t>Selecteer een afbeelding. Let op: Gebruik hiervoor een liggende afbeelding (landscape)</a:t>
            </a:r>
          </a:p>
          <a:p>
            <a:pPr marL="107997" marR="0" lvl="0" indent="-107997" algn="l" defTabSz="685783" rtl="0" eaLnBrk="1" fontAlgn="auto" latinLnBrk="0" hangingPunct="1">
              <a:lnSpc>
                <a:spcPct val="95000"/>
              </a:lnSpc>
              <a:spcBef>
                <a:spcPts val="450"/>
              </a:spcBef>
              <a:spcAft>
                <a:spcPts val="0"/>
              </a:spcAft>
              <a:buClrTx/>
              <a:buSzTx/>
              <a:buFont typeface="+mj-lt"/>
              <a:buAutoNum type="arabicPeriod"/>
              <a:tabLst>
                <a:tab pos="856039" algn="l"/>
              </a:tabLst>
              <a:defRPr/>
            </a:pPr>
            <a:r>
              <a:rPr kumimoji="0" lang="nl-NL" altLang="en-US" sz="750" b="0" i="0" u="none" strike="noStrike" kern="1200" cap="none" spc="-8" normalizeH="0" baseline="0" noProof="0" dirty="0">
                <a:ln>
                  <a:noFill/>
                </a:ln>
                <a:solidFill>
                  <a:schemeClr val="tx1"/>
                </a:solidFill>
                <a:effectLst/>
                <a:uLnTx/>
                <a:uFillTx/>
                <a:latin typeface="Open Sans"/>
                <a:ea typeface="+mn-ea"/>
                <a:cs typeface="+mn-cs"/>
              </a:rPr>
              <a:t>Klik op ‘Invoegen’ en de afbeelding wordt geplaatst</a:t>
            </a:r>
          </a:p>
        </p:txBody>
      </p:sp>
      <p:grpSp>
        <p:nvGrpSpPr>
          <p:cNvPr id="39" name="Groep 24">
            <a:extLst>
              <a:ext uri="{FF2B5EF4-FFF2-40B4-BE49-F238E27FC236}">
                <a16:creationId xmlns:a16="http://schemas.microsoft.com/office/drawing/2014/main" id="{355D00C2-97FA-4A41-B9D0-FFC0D4C7293E}"/>
              </a:ext>
            </a:extLst>
          </p:cNvPr>
          <p:cNvGrpSpPr/>
          <p:nvPr userDrawn="1"/>
        </p:nvGrpSpPr>
        <p:grpSpPr>
          <a:xfrm>
            <a:off x="9247577" y="1"/>
            <a:ext cx="2329217" cy="5718810"/>
            <a:chOff x="12326583" y="1"/>
            <a:chExt cx="2329217" cy="5718810"/>
          </a:xfrm>
        </p:grpSpPr>
        <p:sp>
          <p:nvSpPr>
            <p:cNvPr id="40" name="Rectangle 106">
              <a:extLst>
                <a:ext uri="{FF2B5EF4-FFF2-40B4-BE49-F238E27FC236}">
                  <a16:creationId xmlns:a16="http://schemas.microsoft.com/office/drawing/2014/main" id="{809CFE19-99B8-4772-832F-50F4C63656D1}"/>
                </a:ext>
              </a:extLst>
            </p:cNvPr>
            <p:cNvSpPr>
              <a:spLocks noChangeArrowheads="1"/>
            </p:cNvSpPr>
            <p:nvPr userDrawn="1"/>
          </p:nvSpPr>
          <p:spPr bwMode="gray">
            <a:xfrm>
              <a:off x="12326583" y="1"/>
              <a:ext cx="2329217" cy="5718810"/>
            </a:xfrm>
            <a:prstGeom prst="rect">
              <a:avLst/>
            </a:prstGeom>
            <a:solidFill>
              <a:schemeClr val="bg1">
                <a:lumMod val="95000"/>
              </a:schemeClr>
            </a:solidFill>
            <a:ln>
              <a:noFill/>
            </a:ln>
            <a:effectLst/>
          </p:spPr>
          <p:txBody>
            <a:bodyPr wrap="square" lIns="144000" tIns="144000" rIns="144000" bIns="180000" anchor="t">
              <a:noAutofit/>
            </a:bodyPr>
            <a:lstStyle/>
            <a:p>
              <a:pPr marL="0" marR="0" lvl="0" indent="0" algn="l" defTabSz="914400" rtl="0" eaLnBrk="1" fontAlgn="auto" latinLnBrk="0" hangingPunct="1">
                <a:lnSpc>
                  <a:spcPct val="95000"/>
                </a:lnSpc>
                <a:spcBef>
                  <a:spcPts val="600"/>
                </a:spcBef>
                <a:spcAft>
                  <a:spcPts val="0"/>
                </a:spcAft>
                <a:buClrTx/>
                <a:buSzTx/>
                <a:buFontTx/>
                <a:buNone/>
                <a:tabLst>
                  <a:tab pos="1141413" algn="l"/>
                </a:tabLst>
                <a:defRPr/>
              </a:pPr>
              <a:r>
                <a:rPr kumimoji="0" lang="nl-NL" altLang="en-US" sz="1100" b="1" i="0" u="none" strike="noStrike" kern="1200" cap="none" spc="-10" normalizeH="0" baseline="0" noProof="0" dirty="0">
                  <a:ln>
                    <a:noFill/>
                  </a:ln>
                  <a:solidFill>
                    <a:schemeClr val="tx1"/>
                  </a:solidFill>
                  <a:effectLst/>
                  <a:uLnTx/>
                  <a:uFillTx/>
                  <a:latin typeface="Open Sans"/>
                  <a:ea typeface="+mn-ea"/>
                  <a:cs typeface="+mn-cs"/>
                </a:rPr>
                <a:t>Afbeelding passend maken</a:t>
              </a: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Klik op de geplaatste afbeelding en kies vervolgens de tab ‘Afbeeldingsopmaak’</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Klik op de knop ‘Bijsnijden’</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Je kunt nu de afbeelding op twee manieren passend maken:</a:t>
              </a: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Sleep de foto op zo’n manier dat het gedeelte dat zichtbaar moet zijn in het afbeeldingsvlak juist staat</a:t>
              </a: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Met de witte bolletjes kun je de afbeelding groter of kleiner maken op zo’n manier dat het gedeelte dat zichtbaar moet zijn in het afbeeldingsvlak juist staat</a:t>
              </a:r>
            </a:p>
          </p:txBody>
        </p:sp>
        <p:grpSp>
          <p:nvGrpSpPr>
            <p:cNvPr id="48" name="Groep 26">
              <a:extLst>
                <a:ext uri="{FF2B5EF4-FFF2-40B4-BE49-F238E27FC236}">
                  <a16:creationId xmlns:a16="http://schemas.microsoft.com/office/drawing/2014/main" id="{B26CB98F-8975-47EF-9564-A3BDD05205FF}"/>
                </a:ext>
              </a:extLst>
            </p:cNvPr>
            <p:cNvGrpSpPr>
              <a:grpSpLocks noChangeAspect="1"/>
            </p:cNvGrpSpPr>
            <p:nvPr userDrawn="1"/>
          </p:nvGrpSpPr>
          <p:grpSpPr>
            <a:xfrm>
              <a:off x="12616299" y="4739224"/>
              <a:ext cx="1766851" cy="793244"/>
              <a:chOff x="2766083" y="6357983"/>
              <a:chExt cx="1485890" cy="667104"/>
            </a:xfrm>
          </p:grpSpPr>
          <p:pic>
            <p:nvPicPr>
              <p:cNvPr id="53" name="Picture 15">
                <a:extLst>
                  <a:ext uri="{FF2B5EF4-FFF2-40B4-BE49-F238E27FC236}">
                    <a16:creationId xmlns:a16="http://schemas.microsoft.com/office/drawing/2014/main" id="{7C837884-49EE-4D07-B422-643D3AB483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gray">
              <a:xfrm>
                <a:off x="3332816" y="6454073"/>
                <a:ext cx="352425" cy="352425"/>
              </a:xfrm>
              <a:prstGeom prst="rect">
                <a:avLst/>
              </a:prstGeom>
            </p:spPr>
          </p:pic>
          <p:pic>
            <p:nvPicPr>
              <p:cNvPr id="54" name="Picture 18">
                <a:extLst>
                  <a:ext uri="{FF2B5EF4-FFF2-40B4-BE49-F238E27FC236}">
                    <a16:creationId xmlns:a16="http://schemas.microsoft.com/office/drawing/2014/main" id="{F9B6E9BC-5EC8-4FD2-9AB0-A19F0B3B9A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gray">
              <a:xfrm>
                <a:off x="2766083" y="6454074"/>
                <a:ext cx="352425" cy="352425"/>
              </a:xfrm>
              <a:prstGeom prst="rect">
                <a:avLst/>
              </a:prstGeom>
            </p:spPr>
          </p:pic>
          <p:pic>
            <p:nvPicPr>
              <p:cNvPr id="55" name="Picture 19">
                <a:extLst>
                  <a:ext uri="{FF2B5EF4-FFF2-40B4-BE49-F238E27FC236}">
                    <a16:creationId xmlns:a16="http://schemas.microsoft.com/office/drawing/2014/main" id="{52EA05BD-85F6-47EC-A98D-B787694859C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gray">
              <a:xfrm>
                <a:off x="3899548" y="6454074"/>
                <a:ext cx="352425" cy="352425"/>
              </a:xfrm>
              <a:prstGeom prst="rect">
                <a:avLst/>
              </a:prstGeom>
            </p:spPr>
          </p:pic>
          <p:cxnSp>
            <p:nvCxnSpPr>
              <p:cNvPr id="56" name="Straight Arrow Connector 23">
                <a:extLst>
                  <a:ext uri="{FF2B5EF4-FFF2-40B4-BE49-F238E27FC236}">
                    <a16:creationId xmlns:a16="http://schemas.microsoft.com/office/drawing/2014/main" id="{6FC75973-A681-4983-9F44-BF0BFDFB6B29}"/>
                  </a:ext>
                </a:extLst>
              </p:cNvPr>
              <p:cNvCxnSpPr/>
              <p:nvPr/>
            </p:nvCxnSpPr>
            <p:spPr bwMode="gray">
              <a:xfrm flipV="1">
                <a:off x="2942296" y="6845087"/>
                <a:ext cx="0" cy="18000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7" name="Straight Connector 24">
                <a:extLst>
                  <a:ext uri="{FF2B5EF4-FFF2-40B4-BE49-F238E27FC236}">
                    <a16:creationId xmlns:a16="http://schemas.microsoft.com/office/drawing/2014/main" id="{88F069D8-D367-4D11-9945-064C0E88AFAD}"/>
                  </a:ext>
                </a:extLst>
              </p:cNvPr>
              <p:cNvCxnSpPr>
                <a:stCxn id="53" idx="0"/>
                <a:endCxn id="53" idx="2"/>
              </p:cNvCxnSpPr>
              <p:nvPr/>
            </p:nvCxnSpPr>
            <p:spPr bwMode="gray">
              <a:xfrm rot="2700000">
                <a:off x="3509030" y="6357985"/>
                <a:ext cx="0" cy="544604"/>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8" name="Straight Connector 26">
                <a:extLst>
                  <a:ext uri="{FF2B5EF4-FFF2-40B4-BE49-F238E27FC236}">
                    <a16:creationId xmlns:a16="http://schemas.microsoft.com/office/drawing/2014/main" id="{E2A5491F-152B-45FC-B176-530A770FFA88}"/>
                  </a:ext>
                </a:extLst>
              </p:cNvPr>
              <p:cNvCxnSpPr>
                <a:stCxn id="53" idx="3"/>
                <a:endCxn id="53" idx="1"/>
              </p:cNvCxnSpPr>
              <p:nvPr/>
            </p:nvCxnSpPr>
            <p:spPr bwMode="gray">
              <a:xfrm rot="2700000" flipH="1">
                <a:off x="3236724" y="6630287"/>
                <a:ext cx="544608"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9" name="Straight Arrow Connector 27">
                <a:extLst>
                  <a:ext uri="{FF2B5EF4-FFF2-40B4-BE49-F238E27FC236}">
                    <a16:creationId xmlns:a16="http://schemas.microsoft.com/office/drawing/2014/main" id="{080EB873-1E9F-4FF9-BAD6-D62FAADD2BD4}"/>
                  </a:ext>
                </a:extLst>
              </p:cNvPr>
              <p:cNvCxnSpPr/>
              <p:nvPr/>
            </p:nvCxnSpPr>
            <p:spPr bwMode="gray">
              <a:xfrm flipV="1">
                <a:off x="4123386" y="6845087"/>
                <a:ext cx="0" cy="18000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0" name="Oval 28">
                <a:extLst>
                  <a:ext uri="{FF2B5EF4-FFF2-40B4-BE49-F238E27FC236}">
                    <a16:creationId xmlns:a16="http://schemas.microsoft.com/office/drawing/2014/main" id="{2D02C2AC-DF15-4720-9231-D086D3963600}"/>
                  </a:ext>
                </a:extLst>
              </p:cNvPr>
              <p:cNvSpPr/>
              <p:nvPr/>
            </p:nvSpPr>
            <p:spPr bwMode="gray">
              <a:xfrm>
                <a:off x="4018611" y="6573137"/>
                <a:ext cx="233362" cy="233362"/>
              </a:xfrm>
              <a:prstGeom prst="ellipse">
                <a:avLst/>
              </a:prstGeom>
              <a:solidFill>
                <a:srgbClr val="FFFFFF">
                  <a:alpha val="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endParaRPr lang="nl-NL" dirty="0" err="1">
                  <a:solidFill>
                    <a:schemeClr val="tx1"/>
                  </a:solidFill>
                </a:endParaRPr>
              </a:p>
            </p:txBody>
          </p:sp>
        </p:grpSp>
        <p:grpSp>
          <p:nvGrpSpPr>
            <p:cNvPr id="49" name="Groep 27">
              <a:extLst>
                <a:ext uri="{FF2B5EF4-FFF2-40B4-BE49-F238E27FC236}">
                  <a16:creationId xmlns:a16="http://schemas.microsoft.com/office/drawing/2014/main" id="{1519B6F6-8311-44F6-B328-5D91F70384C2}"/>
                </a:ext>
              </a:extLst>
            </p:cNvPr>
            <p:cNvGrpSpPr/>
            <p:nvPr userDrawn="1"/>
          </p:nvGrpSpPr>
          <p:grpSpPr>
            <a:xfrm>
              <a:off x="12610022" y="1108316"/>
              <a:ext cx="425380" cy="577954"/>
              <a:chOff x="-37364" y="4061531"/>
              <a:chExt cx="571037" cy="775855"/>
            </a:xfrm>
          </p:grpSpPr>
          <p:pic>
            <p:nvPicPr>
              <p:cNvPr id="51" name="Afbeelding 29">
                <a:extLst>
                  <a:ext uri="{FF2B5EF4-FFF2-40B4-BE49-F238E27FC236}">
                    <a16:creationId xmlns:a16="http://schemas.microsoft.com/office/drawing/2014/main" id="{C16B05DE-949C-4460-91B9-849949B301E1}"/>
                  </a:ext>
                </a:extLst>
              </p:cNvPr>
              <p:cNvPicPr>
                <a:picLocks noChangeAspect="1"/>
              </p:cNvPicPr>
              <p:nvPr userDrawn="1"/>
            </p:nvPicPr>
            <p:blipFill rotWithShape="1">
              <a:blip r:embed="rId5"/>
              <a:srcRect l="70194" t="13882" r="22159" b="63043"/>
              <a:stretch/>
            </p:blipFill>
            <p:spPr>
              <a:xfrm>
                <a:off x="-37364" y="4061531"/>
                <a:ext cx="571037" cy="775855"/>
              </a:xfrm>
              <a:prstGeom prst="rect">
                <a:avLst/>
              </a:prstGeom>
              <a:noFill/>
              <a:ln>
                <a:noFill/>
              </a:ln>
              <a:effectLst>
                <a:outerShdw blurRad="63500" sx="102000" sy="102000" algn="ctr" rotWithShape="0">
                  <a:prstClr val="black">
                    <a:alpha val="40000"/>
                  </a:prstClr>
                </a:outerShdw>
              </a:effectLst>
            </p:spPr>
          </p:pic>
          <p:sp>
            <p:nvSpPr>
              <p:cNvPr id="52" name="Rectangle 21">
                <a:extLst>
                  <a:ext uri="{FF2B5EF4-FFF2-40B4-BE49-F238E27FC236}">
                    <a16:creationId xmlns:a16="http://schemas.microsoft.com/office/drawing/2014/main" id="{54361FD5-9270-4B3A-8CF9-C26959444074}"/>
                  </a:ext>
                </a:extLst>
              </p:cNvPr>
              <p:cNvSpPr/>
              <p:nvPr userDrawn="1"/>
            </p:nvSpPr>
            <p:spPr bwMode="gray">
              <a:xfrm>
                <a:off x="-10897" y="4113410"/>
                <a:ext cx="518104" cy="504825"/>
              </a:xfrm>
              <a:prstGeom prst="rect">
                <a:avLst/>
              </a:prstGeom>
              <a:solidFill>
                <a:srgbClr val="FFFFFF">
                  <a:alpha val="0"/>
                </a:srgbClr>
              </a:solid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endParaRPr lang="nl-NL" dirty="0" err="1">
                  <a:solidFill>
                    <a:schemeClr val="tx1"/>
                  </a:solidFill>
                </a:endParaRPr>
              </a:p>
            </p:txBody>
          </p:sp>
        </p:grpSp>
        <p:pic>
          <p:nvPicPr>
            <p:cNvPr id="50" name="Afbeelding 28">
              <a:extLst>
                <a:ext uri="{FF2B5EF4-FFF2-40B4-BE49-F238E27FC236}">
                  <a16:creationId xmlns:a16="http://schemas.microsoft.com/office/drawing/2014/main" id="{1B783E6B-CC47-4D82-A90E-2094825D8388}"/>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12616299" y="2769956"/>
              <a:ext cx="1767600" cy="1036900"/>
            </a:xfrm>
            <a:prstGeom prst="rect">
              <a:avLst/>
            </a:prstGeom>
          </p:spPr>
        </p:pic>
      </p:grpSp>
      <p:pic>
        <p:nvPicPr>
          <p:cNvPr id="25" name="Graphic 24">
            <a:extLst>
              <a:ext uri="{FF2B5EF4-FFF2-40B4-BE49-F238E27FC236}">
                <a16:creationId xmlns:a16="http://schemas.microsoft.com/office/drawing/2014/main" id="{818A7653-3D77-4EBC-893D-8437F36983EC}"/>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392641" y="6000946"/>
            <a:ext cx="1842559" cy="534423"/>
          </a:xfrm>
          <a:prstGeom prst="rect">
            <a:avLst/>
          </a:prstGeom>
        </p:spPr>
      </p:pic>
      <p:sp>
        <p:nvSpPr>
          <p:cNvPr id="29" name="Picture Placeholder 28">
            <a:extLst>
              <a:ext uri="{FF2B5EF4-FFF2-40B4-BE49-F238E27FC236}">
                <a16:creationId xmlns:a16="http://schemas.microsoft.com/office/drawing/2014/main" id="{05167338-F7D4-4682-8101-0756B6D1B0A1}"/>
              </a:ext>
            </a:extLst>
          </p:cNvPr>
          <p:cNvSpPr>
            <a:spLocks noGrp="1"/>
          </p:cNvSpPr>
          <p:nvPr>
            <p:ph type="pic" sz="quarter" idx="16" hasCustomPrompt="1"/>
          </p:nvPr>
        </p:nvSpPr>
        <p:spPr>
          <a:xfrm>
            <a:off x="449787" y="0"/>
            <a:ext cx="8694212" cy="5300183"/>
          </a:xfrm>
          <a:custGeom>
            <a:avLst/>
            <a:gdLst>
              <a:gd name="connsiteX0" fmla="*/ 0 w 8694212"/>
              <a:gd name="connsiteY0" fmla="*/ 0 h 5300183"/>
              <a:gd name="connsiteX1" fmla="*/ 8694211 w 8694212"/>
              <a:gd name="connsiteY1" fmla="*/ 0 h 5300183"/>
              <a:gd name="connsiteX2" fmla="*/ 8694211 w 8694212"/>
              <a:gd name="connsiteY2" fmla="*/ 370500 h 5300183"/>
              <a:gd name="connsiteX3" fmla="*/ 8694212 w 8694212"/>
              <a:gd name="connsiteY3" fmla="*/ 370500 h 5300183"/>
              <a:gd name="connsiteX4" fmla="*/ 8694212 w 8694212"/>
              <a:gd name="connsiteY4" fmla="*/ 2275500 h 5300183"/>
              <a:gd name="connsiteX5" fmla="*/ 8694211 w 8694212"/>
              <a:gd name="connsiteY5" fmla="*/ 2275500 h 5300183"/>
              <a:gd name="connsiteX6" fmla="*/ 8694211 w 8694212"/>
              <a:gd name="connsiteY6" fmla="*/ 4963618 h 5300183"/>
              <a:gd name="connsiteX7" fmla="*/ 3620077 w 8694212"/>
              <a:gd name="connsiteY7" fmla="*/ 4963618 h 5300183"/>
              <a:gd name="connsiteX8" fmla="*/ 3315290 w 8694212"/>
              <a:gd name="connsiteY8" fmla="*/ 5268405 h 5300183"/>
              <a:gd name="connsiteX9" fmla="*/ 3315290 w 8694212"/>
              <a:gd name="connsiteY9" fmla="*/ 5300183 h 5300183"/>
              <a:gd name="connsiteX10" fmla="*/ 457181 w 8694212"/>
              <a:gd name="connsiteY10" fmla="*/ 5300183 h 5300183"/>
              <a:gd name="connsiteX11" fmla="*/ 1 w 8694212"/>
              <a:gd name="connsiteY11" fmla="*/ 4843003 h 5300183"/>
              <a:gd name="connsiteX12" fmla="*/ 1 w 8694212"/>
              <a:gd name="connsiteY12" fmla="*/ 2275500 h 5300183"/>
              <a:gd name="connsiteX13" fmla="*/ 1 w 8694212"/>
              <a:gd name="connsiteY13" fmla="*/ 614636 h 5300183"/>
              <a:gd name="connsiteX14" fmla="*/ 0 w 8694212"/>
              <a:gd name="connsiteY14" fmla="*/ 614636 h 5300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694212" h="5300183">
                <a:moveTo>
                  <a:pt x="0" y="0"/>
                </a:moveTo>
                <a:lnTo>
                  <a:pt x="8694211" y="0"/>
                </a:lnTo>
                <a:lnTo>
                  <a:pt x="8694211" y="370500"/>
                </a:lnTo>
                <a:lnTo>
                  <a:pt x="8694212" y="370500"/>
                </a:lnTo>
                <a:lnTo>
                  <a:pt x="8694212" y="2275500"/>
                </a:lnTo>
                <a:lnTo>
                  <a:pt x="8694211" y="2275500"/>
                </a:lnTo>
                <a:lnTo>
                  <a:pt x="8694211" y="4963618"/>
                </a:lnTo>
                <a:lnTo>
                  <a:pt x="3620077" y="4963618"/>
                </a:lnTo>
                <a:cubicBezTo>
                  <a:pt x="3451748" y="4963618"/>
                  <a:pt x="3315290" y="5100076"/>
                  <a:pt x="3315290" y="5268405"/>
                </a:cubicBezTo>
                <a:lnTo>
                  <a:pt x="3315290" y="5300183"/>
                </a:lnTo>
                <a:lnTo>
                  <a:pt x="457181" y="5300183"/>
                </a:lnTo>
                <a:cubicBezTo>
                  <a:pt x="204687" y="5300183"/>
                  <a:pt x="1" y="5095497"/>
                  <a:pt x="1" y="4843003"/>
                </a:cubicBezTo>
                <a:lnTo>
                  <a:pt x="1" y="2275500"/>
                </a:lnTo>
                <a:lnTo>
                  <a:pt x="1" y="614636"/>
                </a:lnTo>
                <a:lnTo>
                  <a:pt x="0" y="614636"/>
                </a:lnTo>
                <a:close/>
              </a:path>
            </a:pathLst>
          </a:custGeom>
          <a:solidFill>
            <a:srgbClr val="EAEAEA"/>
          </a:solidFill>
        </p:spPr>
        <p:txBody>
          <a:bodyPr wrap="square" tIns="0" anchor="ctr" anchorCtr="1">
            <a:noAutofit/>
          </a:bodyPr>
          <a:lstStyle>
            <a:lvl1pPr algn="l">
              <a:spcBef>
                <a:spcPts val="0"/>
              </a:spcBef>
              <a:defRPr sz="1200">
                <a:solidFill>
                  <a:schemeClr val="tx1"/>
                </a:solidFill>
              </a:defRPr>
            </a:lvl1pPr>
          </a:lstStyle>
          <a:p>
            <a:r>
              <a:rPr lang="en-US" noProof="0" dirty="0"/>
              <a:t>Click on icon  </a:t>
            </a:r>
            <a:br>
              <a:rPr lang="en-US" noProof="0" dirty="0"/>
            </a:br>
            <a:r>
              <a:rPr lang="en-US" noProof="0" dirty="0"/>
              <a:t>to add picture</a:t>
            </a:r>
          </a:p>
        </p:txBody>
      </p:sp>
      <p:cxnSp>
        <p:nvCxnSpPr>
          <p:cNvPr id="34" name="Straight Connector 33">
            <a:extLst>
              <a:ext uri="{FF2B5EF4-FFF2-40B4-BE49-F238E27FC236}">
                <a16:creationId xmlns:a16="http://schemas.microsoft.com/office/drawing/2014/main" id="{67A81D0B-E123-4E8C-BE6D-5C6A99615E1D}"/>
              </a:ext>
            </a:extLst>
          </p:cNvPr>
          <p:cNvCxnSpPr>
            <a:cxnSpLocks/>
          </p:cNvCxnSpPr>
          <p:nvPr userDrawn="1"/>
        </p:nvCxnSpPr>
        <p:spPr>
          <a:xfrm>
            <a:off x="4089798" y="5756915"/>
            <a:ext cx="850502" cy="0"/>
          </a:xfrm>
          <a:prstGeom prst="line">
            <a:avLst/>
          </a:prstGeom>
          <a:ln w="38100" cap="rnd">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836464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eldia met subtitel zonder beeld 2">
    <p:bg>
      <p:bgPr>
        <a:solidFill>
          <a:schemeClr val="bg1"/>
        </a:solidFill>
        <a:effectLst/>
      </p:bgPr>
    </p:bg>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0B748C8F-814C-4B35-8379-587DC63E4DC1}"/>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482" t="1565" r="6966" b="26201"/>
          <a:stretch/>
        </p:blipFill>
        <p:spPr>
          <a:xfrm>
            <a:off x="1" y="0"/>
            <a:ext cx="9142930" cy="4013811"/>
          </a:xfrm>
          <a:prstGeom prst="rect">
            <a:avLst/>
          </a:prstGeom>
        </p:spPr>
      </p:pic>
      <p:sp>
        <p:nvSpPr>
          <p:cNvPr id="14" name="Rectangle 3">
            <a:extLst>
              <a:ext uri="{FF2B5EF4-FFF2-40B4-BE49-F238E27FC236}">
                <a16:creationId xmlns:a16="http://schemas.microsoft.com/office/drawing/2014/main" id="{F441F434-2751-4438-ACB6-688DC0C991C1}"/>
              </a:ext>
            </a:extLst>
          </p:cNvPr>
          <p:cNvSpPr/>
          <p:nvPr userDrawn="1"/>
        </p:nvSpPr>
        <p:spPr>
          <a:xfrm>
            <a:off x="-2574472" y="-2157046"/>
            <a:ext cx="14292944" cy="111720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dirty="0"/>
          </a:p>
        </p:txBody>
      </p:sp>
      <p:sp>
        <p:nvSpPr>
          <p:cNvPr id="2" name="Title 1">
            <a:extLst>
              <a:ext uri="{FF2B5EF4-FFF2-40B4-BE49-F238E27FC236}">
                <a16:creationId xmlns:a16="http://schemas.microsoft.com/office/drawing/2014/main" id="{11113889-AFCA-4093-B2D6-16B70FE8531E}"/>
              </a:ext>
            </a:extLst>
          </p:cNvPr>
          <p:cNvSpPr>
            <a:spLocks noGrp="1"/>
          </p:cNvSpPr>
          <p:nvPr>
            <p:ph type="title" hasCustomPrompt="1"/>
          </p:nvPr>
        </p:nvSpPr>
        <p:spPr>
          <a:xfrm>
            <a:off x="1038495" y="2324302"/>
            <a:ext cx="6250486" cy="1123949"/>
          </a:xfrm>
        </p:spPr>
        <p:txBody>
          <a:bodyPr anchor="b" anchorCtr="0">
            <a:noAutofit/>
          </a:bodyPr>
          <a:lstStyle>
            <a:lvl1pPr>
              <a:lnSpc>
                <a:spcPct val="80000"/>
              </a:lnSpc>
              <a:defRPr sz="3600" spc="-45" baseline="0"/>
            </a:lvl1pPr>
          </a:lstStyle>
          <a:p>
            <a:r>
              <a:rPr lang="en-US" noProof="0" dirty="0"/>
              <a:t>Click to add title</a:t>
            </a:r>
          </a:p>
        </p:txBody>
      </p:sp>
      <p:sp>
        <p:nvSpPr>
          <p:cNvPr id="8" name="Text Placeholder 10">
            <a:extLst>
              <a:ext uri="{FF2B5EF4-FFF2-40B4-BE49-F238E27FC236}">
                <a16:creationId xmlns:a16="http://schemas.microsoft.com/office/drawing/2014/main" id="{5561910B-0F77-4725-A1EF-D3A8E72E8A1E}"/>
              </a:ext>
            </a:extLst>
          </p:cNvPr>
          <p:cNvSpPr>
            <a:spLocks noGrp="1"/>
          </p:cNvSpPr>
          <p:nvPr>
            <p:ph type="body" sz="quarter" idx="11" hasCustomPrompt="1"/>
          </p:nvPr>
        </p:nvSpPr>
        <p:spPr>
          <a:xfrm>
            <a:off x="1038497" y="4348480"/>
            <a:ext cx="6250485" cy="232858"/>
          </a:xfrm>
        </p:spPr>
        <p:txBody>
          <a:bodyPr>
            <a:noAutofit/>
          </a:bodyPr>
          <a:lstStyle>
            <a:lvl1pPr>
              <a:lnSpc>
                <a:spcPct val="80000"/>
              </a:lnSpc>
              <a:spcAft>
                <a:spcPts val="0"/>
              </a:spcAft>
              <a:defRPr sz="1725"/>
            </a:lvl1pPr>
          </a:lstStyle>
          <a:p>
            <a:pPr lvl="0"/>
            <a:r>
              <a:rPr lang="en-US" noProof="0" dirty="0"/>
              <a:t>Click to add department and date</a:t>
            </a:r>
          </a:p>
        </p:txBody>
      </p:sp>
      <p:sp>
        <p:nvSpPr>
          <p:cNvPr id="13" name="Text Placeholder 25">
            <a:extLst>
              <a:ext uri="{FF2B5EF4-FFF2-40B4-BE49-F238E27FC236}">
                <a16:creationId xmlns:a16="http://schemas.microsoft.com/office/drawing/2014/main" id="{2B742893-A322-42FE-BB18-3688140C9BF4}"/>
              </a:ext>
            </a:extLst>
          </p:cNvPr>
          <p:cNvSpPr>
            <a:spLocks noGrp="1"/>
          </p:cNvSpPr>
          <p:nvPr>
            <p:ph type="body" sz="quarter" idx="12" hasCustomPrompt="1"/>
          </p:nvPr>
        </p:nvSpPr>
        <p:spPr>
          <a:xfrm>
            <a:off x="1038497" y="3737087"/>
            <a:ext cx="6250485" cy="590400"/>
          </a:xfrm>
        </p:spPr>
        <p:txBody>
          <a:bodyPr/>
          <a:lstStyle>
            <a:lvl1pPr>
              <a:defRPr sz="3600" spc="-45" baseline="0">
                <a:solidFill>
                  <a:schemeClr val="bg2"/>
                </a:solidFill>
              </a:defRPr>
            </a:lvl1pPr>
          </a:lstStyle>
          <a:p>
            <a:pPr lvl="0"/>
            <a:r>
              <a:rPr lang="en-US" noProof="0" dirty="0"/>
              <a:t>Click to add subtitle</a:t>
            </a:r>
          </a:p>
        </p:txBody>
      </p:sp>
      <p:pic>
        <p:nvPicPr>
          <p:cNvPr id="10" name="Graphic 9">
            <a:extLst>
              <a:ext uri="{FF2B5EF4-FFF2-40B4-BE49-F238E27FC236}">
                <a16:creationId xmlns:a16="http://schemas.microsoft.com/office/drawing/2014/main" id="{D611C3E4-0291-493F-A831-A9CC52C3BAB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92641" y="6000946"/>
            <a:ext cx="1842559" cy="534423"/>
          </a:xfrm>
          <a:prstGeom prst="rect">
            <a:avLst/>
          </a:prstGeom>
        </p:spPr>
      </p:pic>
      <p:sp>
        <p:nvSpPr>
          <p:cNvPr id="9" name="Rectangle 106">
            <a:extLst>
              <a:ext uri="{FF2B5EF4-FFF2-40B4-BE49-F238E27FC236}">
                <a16:creationId xmlns:a16="http://schemas.microsoft.com/office/drawing/2014/main" id="{D35A8C33-FD6C-4B6E-BB37-CEC16E720AC0}"/>
              </a:ext>
            </a:extLst>
          </p:cNvPr>
          <p:cNvSpPr>
            <a:spLocks noChangeArrowheads="1"/>
          </p:cNvSpPr>
          <p:nvPr userDrawn="1"/>
        </p:nvSpPr>
        <p:spPr bwMode="gray">
          <a:xfrm>
            <a:off x="-2430152" y="5879672"/>
            <a:ext cx="2329217" cy="978331"/>
          </a:xfrm>
          <a:prstGeom prst="rect">
            <a:avLst/>
          </a:prstGeom>
          <a:solidFill>
            <a:schemeClr val="bg1">
              <a:lumMod val="95000"/>
            </a:schemeClr>
          </a:solidFill>
          <a:ln>
            <a:noFill/>
          </a:ln>
          <a:effectLst/>
        </p:spPr>
        <p:txBody>
          <a:bodyPr wrap="square" lIns="108000" tIns="108000" rIns="108000" bIns="135000" anchor="b" anchorCtr="0">
            <a:spAutoFit/>
          </a:bodyPr>
          <a:lstStyle/>
          <a:p>
            <a:pPr marL="0" marR="0" lvl="0" indent="0" algn="l" defTabSz="685783" rtl="0" eaLnBrk="1" fontAlgn="auto" latinLnBrk="0" hangingPunct="1">
              <a:lnSpc>
                <a:spcPct val="95000"/>
              </a:lnSpc>
              <a:spcBef>
                <a:spcPts val="450"/>
              </a:spcBef>
              <a:spcAft>
                <a:spcPts val="0"/>
              </a:spcAft>
              <a:buClrTx/>
              <a:buSzTx/>
              <a:buFontTx/>
              <a:buNone/>
              <a:tabLst>
                <a:tab pos="856039" algn="l"/>
              </a:tabLst>
              <a:defRPr/>
            </a:pPr>
            <a:r>
              <a:rPr kumimoji="0" lang="nl-NL" altLang="en-US" sz="825" b="1" i="0" u="none" strike="noStrike" kern="1200" cap="none" spc="-8" normalizeH="0" baseline="0" noProof="0" dirty="0">
                <a:ln>
                  <a:noFill/>
                </a:ln>
                <a:solidFill>
                  <a:schemeClr val="tx1"/>
                </a:solidFill>
                <a:effectLst/>
                <a:uLnTx/>
                <a:uFillTx/>
                <a:latin typeface="Open Sans"/>
                <a:ea typeface="+mn-ea"/>
                <a:cs typeface="+mn-cs"/>
              </a:rPr>
              <a:t>Reset slide</a:t>
            </a:r>
          </a:p>
          <a:p>
            <a:pPr marL="0" marR="0" lvl="0" indent="0" algn="l" defTabSz="685783" rtl="0" eaLnBrk="1" fontAlgn="auto" latinLnBrk="0" hangingPunct="1">
              <a:lnSpc>
                <a:spcPct val="95000"/>
              </a:lnSpc>
              <a:spcBef>
                <a:spcPts val="450"/>
              </a:spcBef>
              <a:spcAft>
                <a:spcPts val="0"/>
              </a:spcAft>
              <a:buClrTx/>
              <a:buSzTx/>
              <a:buFont typeface="+mj-lt"/>
              <a:buNone/>
              <a:tabLst>
                <a:tab pos="856039" algn="l"/>
              </a:tabLst>
              <a:defRPr/>
            </a:pPr>
            <a:r>
              <a:rPr kumimoji="0" lang="en-US" altLang="en-US" sz="750" b="0" i="0" u="none" strike="noStrike" kern="1200" cap="none" spc="-8" normalizeH="0" baseline="0" noProof="0" dirty="0">
                <a:ln>
                  <a:noFill/>
                </a:ln>
                <a:solidFill>
                  <a:schemeClr val="tx1"/>
                </a:solidFill>
                <a:effectLst/>
                <a:uLnTx/>
                <a:uFillTx/>
                <a:latin typeface="Open Sans"/>
                <a:ea typeface="+mn-ea"/>
                <a:cs typeface="+mn-cs"/>
              </a:rPr>
              <a:t>Under the tab 'Home', at the top left of the new slide button, there is a 'Reset' button. If this button is pressed, the slide will reset everything to correct the house style (colors, font sizes, image placement, etc.)</a:t>
            </a:r>
          </a:p>
        </p:txBody>
      </p:sp>
    </p:spTree>
    <p:extLst>
      <p:ext uri="{BB962C8B-B14F-4D97-AF65-F5344CB8AC3E}">
        <p14:creationId xmlns:p14="http://schemas.microsoft.com/office/powerpoint/2010/main" val="18922170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113889-AFCA-4093-B2D6-16B70FE8531E}"/>
              </a:ext>
            </a:extLst>
          </p:cNvPr>
          <p:cNvSpPr>
            <a:spLocks noGrp="1"/>
          </p:cNvSpPr>
          <p:nvPr>
            <p:ph type="title" hasCustomPrompt="1"/>
          </p:nvPr>
        </p:nvSpPr>
        <p:spPr>
          <a:xfrm>
            <a:off x="440056" y="333671"/>
            <a:ext cx="8258651" cy="574132"/>
          </a:xfrm>
        </p:spPr>
        <p:txBody>
          <a:bodyPr/>
          <a:lstStyle/>
          <a:p>
            <a:r>
              <a:rPr lang="en-US" noProof="0" dirty="0"/>
              <a:t>Click to add title</a:t>
            </a:r>
          </a:p>
        </p:txBody>
      </p:sp>
      <p:sp>
        <p:nvSpPr>
          <p:cNvPr id="12" name="Text Placeholder 12">
            <a:extLst>
              <a:ext uri="{FF2B5EF4-FFF2-40B4-BE49-F238E27FC236}">
                <a16:creationId xmlns:a16="http://schemas.microsoft.com/office/drawing/2014/main" id="{DBE59BA6-D22F-4AAF-B420-086CE5FA7AFA}"/>
              </a:ext>
            </a:extLst>
          </p:cNvPr>
          <p:cNvSpPr>
            <a:spLocks noGrp="1"/>
          </p:cNvSpPr>
          <p:nvPr userDrawn="1">
            <p:ph type="body" sz="quarter" idx="10" hasCustomPrompt="1"/>
          </p:nvPr>
        </p:nvSpPr>
        <p:spPr>
          <a:xfrm>
            <a:off x="440056" y="1427800"/>
            <a:ext cx="8258651" cy="4375286"/>
          </a:xfrm>
        </p:spPr>
        <p:txBody>
          <a:bodyPr/>
          <a:lstStyle>
            <a:lvl1pPr marL="0" indent="0">
              <a:lnSpc>
                <a:spcPct val="80000"/>
              </a:lnSpc>
              <a:spcBef>
                <a:spcPts val="0"/>
              </a:spcBef>
              <a:buFont typeface="+mj-lt"/>
              <a:buNone/>
              <a:defRPr b="1">
                <a:solidFill>
                  <a:schemeClr val="tx2"/>
                </a:solidFill>
              </a:defRPr>
            </a:lvl1pPr>
            <a:lvl2pPr marL="0" indent="0">
              <a:lnSpc>
                <a:spcPct val="80000"/>
              </a:lnSpc>
              <a:spcBef>
                <a:spcPts val="0"/>
              </a:spcBef>
              <a:buNone/>
              <a:defRPr>
                <a:solidFill>
                  <a:schemeClr val="bg2"/>
                </a:solidFill>
              </a:defRPr>
            </a:lvl2pPr>
            <a:lvl3pPr marL="269993" indent="-269993">
              <a:lnSpc>
                <a:spcPct val="80000"/>
              </a:lnSpc>
              <a:spcBef>
                <a:spcPts val="0"/>
              </a:spcBef>
              <a:buFont typeface="+mj-lt"/>
              <a:buAutoNum type="arabicPeriod"/>
              <a:defRPr/>
            </a:lvl3pPr>
            <a:lvl4pPr marL="472488">
              <a:lnSpc>
                <a:spcPct val="80000"/>
              </a:lnSpc>
              <a:spcBef>
                <a:spcPts val="0"/>
              </a:spcBef>
              <a:defRPr/>
            </a:lvl4pPr>
            <a:lvl5pPr>
              <a:lnSpc>
                <a:spcPts val="2100"/>
              </a:lnSpc>
              <a:spcBef>
                <a:spcPts val="900"/>
              </a:spcBef>
              <a:defRPr/>
            </a:lvl5pPr>
          </a:lstStyle>
          <a:p>
            <a:pPr lvl="0"/>
            <a:r>
              <a:rPr lang="en-US" noProof="0" dirty="0"/>
              <a:t>Click to add heading</a:t>
            </a:r>
          </a:p>
          <a:p>
            <a:pPr lvl="1"/>
            <a:r>
              <a:rPr lang="en-US" noProof="0" dirty="0"/>
              <a:t>Sub-heading</a:t>
            </a:r>
          </a:p>
          <a:p>
            <a:pPr lvl="2"/>
            <a:r>
              <a:rPr lang="en-US" noProof="0" dirty="0"/>
              <a:t>Agenda item</a:t>
            </a:r>
          </a:p>
          <a:p>
            <a:pPr lvl="3"/>
            <a:r>
              <a:rPr lang="en-US" noProof="0" dirty="0"/>
              <a:t>Bullet level</a:t>
            </a:r>
          </a:p>
        </p:txBody>
      </p:sp>
      <p:grpSp>
        <p:nvGrpSpPr>
          <p:cNvPr id="14" name="Groep 2">
            <a:extLst>
              <a:ext uri="{FF2B5EF4-FFF2-40B4-BE49-F238E27FC236}">
                <a16:creationId xmlns:a16="http://schemas.microsoft.com/office/drawing/2014/main" id="{95846A03-9BBC-41BC-B13A-41B233BD6C25}"/>
              </a:ext>
            </a:extLst>
          </p:cNvPr>
          <p:cNvGrpSpPr/>
          <p:nvPr userDrawn="1"/>
        </p:nvGrpSpPr>
        <p:grpSpPr>
          <a:xfrm>
            <a:off x="-2430152" y="0"/>
            <a:ext cx="2329217" cy="3010976"/>
            <a:chOff x="-2463800" y="0"/>
            <a:chExt cx="2329217" cy="3010976"/>
          </a:xfrm>
        </p:grpSpPr>
        <p:sp>
          <p:nvSpPr>
            <p:cNvPr id="15" name="Rectangle 106">
              <a:extLst>
                <a:ext uri="{FF2B5EF4-FFF2-40B4-BE49-F238E27FC236}">
                  <a16:creationId xmlns:a16="http://schemas.microsoft.com/office/drawing/2014/main" id="{239C5155-E946-435E-89F4-76560198216C}"/>
                </a:ext>
              </a:extLst>
            </p:cNvPr>
            <p:cNvSpPr>
              <a:spLocks noChangeArrowheads="1"/>
            </p:cNvSpPr>
            <p:nvPr userDrawn="1"/>
          </p:nvSpPr>
          <p:spPr bwMode="gray">
            <a:xfrm>
              <a:off x="-2463800" y="0"/>
              <a:ext cx="2329217" cy="3010976"/>
            </a:xfrm>
            <a:prstGeom prst="rect">
              <a:avLst/>
            </a:prstGeom>
            <a:solidFill>
              <a:schemeClr val="bg1">
                <a:lumMod val="95000"/>
              </a:schemeClr>
            </a:solidFill>
            <a:ln>
              <a:noFill/>
            </a:ln>
            <a:effectLst/>
          </p:spPr>
          <p:txBody>
            <a:bodyPr wrap="square" lIns="144000" tIns="144000" rIns="144000" bIns="180000" anchor="t">
              <a:spAutoFit/>
            </a:bodyPr>
            <a:lstStyle/>
            <a:p>
              <a:pPr marL="0" indent="0">
                <a:lnSpc>
                  <a:spcPct val="95000"/>
                </a:lnSpc>
                <a:spcBef>
                  <a:spcPts val="600"/>
                </a:spcBef>
                <a:tabLst>
                  <a:tab pos="1141413" algn="l"/>
                </a:tabLst>
              </a:pPr>
              <a:r>
                <a:rPr lang="en-US" altLang="en-US" sz="1100" b="1" spc="-10" baseline="0" noProof="0" dirty="0">
                  <a:solidFill>
                    <a:schemeClr val="tx1"/>
                  </a:solidFill>
                  <a:latin typeface="+mn-lt"/>
                </a:rPr>
                <a:t>Create heading, </a:t>
              </a:r>
              <a:br>
                <a:rPr lang="en-US" altLang="en-US" sz="1100" b="1" spc="-10" baseline="0" noProof="0" dirty="0">
                  <a:solidFill>
                    <a:schemeClr val="tx1"/>
                  </a:solidFill>
                  <a:latin typeface="+mn-lt"/>
                </a:rPr>
              </a:br>
              <a:r>
                <a:rPr lang="en-US" altLang="en-US" sz="1100" b="1" spc="-10" baseline="0" noProof="0" dirty="0">
                  <a:solidFill>
                    <a:schemeClr val="tx1"/>
                  </a:solidFill>
                  <a:latin typeface="+mn-lt"/>
                </a:rPr>
                <a:t>sub-heading or bullets</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lang="en-US" altLang="en-US" sz="1000" spc="-10" baseline="0" noProof="0" dirty="0">
                  <a:solidFill>
                    <a:schemeClr val="tx1"/>
                  </a:solidFill>
                  <a:latin typeface="+mn-lt"/>
                </a:rPr>
                <a:t>Via ‘</a:t>
              </a:r>
              <a:r>
                <a:rPr kumimoji="0" lang="en-US" altLang="en-US" sz="1000" b="0" i="0" u="none" strike="noStrike" kern="1200" cap="none" spc="-10" normalizeH="0" baseline="0" noProof="0" dirty="0">
                  <a:ln>
                    <a:noFill/>
                  </a:ln>
                  <a:solidFill>
                    <a:schemeClr val="tx1"/>
                  </a:solidFill>
                  <a:effectLst/>
                  <a:uLnTx/>
                  <a:uFillTx/>
                  <a:latin typeface="Open Sans"/>
                  <a:ea typeface="+mn-ea"/>
                  <a:cs typeface="+mn-cs"/>
                </a:rPr>
                <a:t>Home’ &gt; ‘Paragraph’ you can turn the text into a heading, sub-heading or bullets in the correct corporate identity </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en-US"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en-US"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en-US"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en-US" altLang="en-US" sz="1000" b="0" i="0" u="none" strike="noStrike" kern="1200" cap="none" spc="-10" normalizeH="0" baseline="0" noProof="0" dirty="0">
                  <a:ln>
                    <a:noFill/>
                  </a:ln>
                  <a:solidFill>
                    <a:schemeClr val="tx1"/>
                  </a:solidFill>
                  <a:effectLst/>
                  <a:uLnTx/>
                  <a:uFillTx/>
                  <a:latin typeface="Open Sans"/>
                  <a:ea typeface="+mn-ea"/>
                  <a:cs typeface="+mn-cs"/>
                </a:rPr>
                <a:t>Stand in front of the text you want to change</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en-US" altLang="en-US" sz="1000" b="0" i="0" u="none" strike="noStrike" kern="1200" cap="none" spc="-10" normalizeH="0" baseline="0" noProof="0" dirty="0">
                  <a:ln>
                    <a:noFill/>
                  </a:ln>
                  <a:solidFill>
                    <a:schemeClr val="tx1"/>
                  </a:solidFill>
                  <a:effectLst/>
                  <a:uLnTx/>
                  <a:uFillTx/>
                  <a:latin typeface="Open Sans"/>
                  <a:ea typeface="+mn-ea"/>
                  <a:cs typeface="+mn-cs"/>
                </a:rPr>
                <a:t>With the arrow to the left, you decrease the level. With the arrow to the right, you increase the level</a:t>
              </a:r>
              <a:endParaRPr lang="en-US" altLang="en-US" sz="1000" spc="-10" baseline="0" noProof="0" dirty="0">
                <a:solidFill>
                  <a:schemeClr val="tx1"/>
                </a:solidFill>
                <a:latin typeface="+mn-lt"/>
              </a:endParaRPr>
            </a:p>
          </p:txBody>
        </p:sp>
        <p:grpSp>
          <p:nvGrpSpPr>
            <p:cNvPr id="16" name="Group 22">
              <a:extLst>
                <a:ext uri="{FF2B5EF4-FFF2-40B4-BE49-F238E27FC236}">
                  <a16:creationId xmlns:a16="http://schemas.microsoft.com/office/drawing/2014/main" id="{C091A889-D138-4DDD-B800-A82D514B1102}"/>
                </a:ext>
              </a:extLst>
            </p:cNvPr>
            <p:cNvGrpSpPr/>
            <p:nvPr userDrawn="1"/>
          </p:nvGrpSpPr>
          <p:grpSpPr>
            <a:xfrm>
              <a:off x="-2318863" y="1220181"/>
              <a:ext cx="2044800" cy="534731"/>
              <a:chOff x="-2108199" y="3526309"/>
              <a:chExt cx="2314576" cy="605280"/>
            </a:xfrm>
          </p:grpSpPr>
          <p:grpSp>
            <p:nvGrpSpPr>
              <p:cNvPr id="17" name="Group 9">
                <a:extLst>
                  <a:ext uri="{FF2B5EF4-FFF2-40B4-BE49-F238E27FC236}">
                    <a16:creationId xmlns:a16="http://schemas.microsoft.com/office/drawing/2014/main" id="{8E69CCF1-B6C2-4F9A-A505-1AD4B993D520}"/>
                  </a:ext>
                </a:extLst>
              </p:cNvPr>
              <p:cNvGrpSpPr/>
              <p:nvPr userDrawn="1"/>
            </p:nvGrpSpPr>
            <p:grpSpPr>
              <a:xfrm>
                <a:off x="-2108199" y="3526309"/>
                <a:ext cx="2314576" cy="605280"/>
                <a:chOff x="-1062434" y="2872274"/>
                <a:chExt cx="2314576" cy="605280"/>
              </a:xfrm>
            </p:grpSpPr>
            <p:pic>
              <p:nvPicPr>
                <p:cNvPr id="19" name="Picture 5">
                  <a:extLst>
                    <a:ext uri="{FF2B5EF4-FFF2-40B4-BE49-F238E27FC236}">
                      <a16:creationId xmlns:a16="http://schemas.microsoft.com/office/drawing/2014/main" id="{F1887209-3DD6-42AD-A4E7-D1DC0EBC14ED}"/>
                    </a:ext>
                  </a:extLst>
                </p:cNvPr>
                <p:cNvPicPr>
                  <a:picLocks noChangeAspect="1"/>
                </p:cNvPicPr>
                <p:nvPr userDrawn="1"/>
              </p:nvPicPr>
              <p:blipFill rotWithShape="1">
                <a:blip r:embed="rId2"/>
                <a:srcRect l="29631" t="6122" r="51385" b="84783"/>
                <a:stretch/>
              </p:blipFill>
              <p:spPr>
                <a:xfrm>
                  <a:off x="-1062434" y="2872274"/>
                  <a:ext cx="2314576" cy="605280"/>
                </a:xfrm>
                <a:prstGeom prst="rect">
                  <a:avLst/>
                </a:prstGeom>
                <a:noFill/>
                <a:ln>
                  <a:noFill/>
                </a:ln>
                <a:effectLst>
                  <a:outerShdw blurRad="63500" sx="102000" sy="102000" algn="ctr" rotWithShape="0">
                    <a:prstClr val="black">
                      <a:alpha val="40000"/>
                    </a:prstClr>
                  </a:outerShdw>
                </a:effectLst>
              </p:spPr>
            </p:pic>
            <p:sp>
              <p:nvSpPr>
                <p:cNvPr id="20" name="Rectangle 21">
                  <a:extLst>
                    <a:ext uri="{FF2B5EF4-FFF2-40B4-BE49-F238E27FC236}">
                      <a16:creationId xmlns:a16="http://schemas.microsoft.com/office/drawing/2014/main" id="{C2BE1E2F-3EAC-47C8-974C-B2C3EC7EF868}"/>
                    </a:ext>
                  </a:extLst>
                </p:cNvPr>
                <p:cNvSpPr/>
                <p:nvPr userDrawn="1"/>
              </p:nvSpPr>
              <p:spPr bwMode="gray">
                <a:xfrm>
                  <a:off x="-518929" y="2945301"/>
                  <a:ext cx="305212" cy="140494"/>
                </a:xfrm>
                <a:prstGeom prst="rect">
                  <a:avLst/>
                </a:prstGeom>
                <a:solidFill>
                  <a:srgbClr val="92D050">
                    <a:alpha val="30000"/>
                  </a:srgbClr>
                </a:solidFill>
                <a:ln w="63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endParaRPr lang="nl-NL" dirty="0" err="1">
                    <a:solidFill>
                      <a:schemeClr val="tx1"/>
                    </a:solidFill>
                  </a:endParaRPr>
                </a:p>
              </p:txBody>
            </p:sp>
          </p:grpSp>
          <p:sp>
            <p:nvSpPr>
              <p:cNvPr id="18" name="Graphic 19" descr="Close with solid fill">
                <a:extLst>
                  <a:ext uri="{FF2B5EF4-FFF2-40B4-BE49-F238E27FC236}">
                    <a16:creationId xmlns:a16="http://schemas.microsoft.com/office/drawing/2014/main" id="{A3AF0FAE-6ADF-46BE-9EDA-E731DDAFC6CA}"/>
                  </a:ext>
                </a:extLst>
              </p:cNvPr>
              <p:cNvSpPr/>
              <p:nvPr userDrawn="1"/>
            </p:nvSpPr>
            <p:spPr>
              <a:xfrm>
                <a:off x="-2079108" y="3599429"/>
                <a:ext cx="140400" cy="140401"/>
              </a:xfrm>
              <a:custGeom>
                <a:avLst/>
                <a:gdLst>
                  <a:gd name="connsiteX0" fmla="*/ 674370 w 674370"/>
                  <a:gd name="connsiteY0" fmla="*/ 80963 h 674370"/>
                  <a:gd name="connsiteX1" fmla="*/ 593408 w 674370"/>
                  <a:gd name="connsiteY1" fmla="*/ 0 h 674370"/>
                  <a:gd name="connsiteX2" fmla="*/ 337185 w 674370"/>
                  <a:gd name="connsiteY2" fmla="*/ 256223 h 674370"/>
                  <a:gd name="connsiteX3" fmla="*/ 80963 w 674370"/>
                  <a:gd name="connsiteY3" fmla="*/ 0 h 674370"/>
                  <a:gd name="connsiteX4" fmla="*/ 0 w 674370"/>
                  <a:gd name="connsiteY4" fmla="*/ 80963 h 674370"/>
                  <a:gd name="connsiteX5" fmla="*/ 256223 w 674370"/>
                  <a:gd name="connsiteY5" fmla="*/ 337185 h 674370"/>
                  <a:gd name="connsiteX6" fmla="*/ 0 w 674370"/>
                  <a:gd name="connsiteY6" fmla="*/ 593408 h 674370"/>
                  <a:gd name="connsiteX7" fmla="*/ 80963 w 674370"/>
                  <a:gd name="connsiteY7" fmla="*/ 674370 h 674370"/>
                  <a:gd name="connsiteX8" fmla="*/ 337185 w 674370"/>
                  <a:gd name="connsiteY8" fmla="*/ 418148 h 674370"/>
                  <a:gd name="connsiteX9" fmla="*/ 593408 w 674370"/>
                  <a:gd name="connsiteY9" fmla="*/ 674370 h 674370"/>
                  <a:gd name="connsiteX10" fmla="*/ 674370 w 674370"/>
                  <a:gd name="connsiteY10" fmla="*/ 593408 h 674370"/>
                  <a:gd name="connsiteX11" fmla="*/ 418148 w 674370"/>
                  <a:gd name="connsiteY11" fmla="*/ 337185 h 674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4370" h="674370">
                    <a:moveTo>
                      <a:pt x="674370" y="80963"/>
                    </a:moveTo>
                    <a:lnTo>
                      <a:pt x="593408" y="0"/>
                    </a:lnTo>
                    <a:lnTo>
                      <a:pt x="337185" y="256223"/>
                    </a:lnTo>
                    <a:lnTo>
                      <a:pt x="80963" y="0"/>
                    </a:lnTo>
                    <a:lnTo>
                      <a:pt x="0" y="80963"/>
                    </a:lnTo>
                    <a:lnTo>
                      <a:pt x="256223" y="337185"/>
                    </a:lnTo>
                    <a:lnTo>
                      <a:pt x="0" y="593408"/>
                    </a:lnTo>
                    <a:lnTo>
                      <a:pt x="80963" y="674370"/>
                    </a:lnTo>
                    <a:lnTo>
                      <a:pt x="337185" y="418148"/>
                    </a:lnTo>
                    <a:lnTo>
                      <a:pt x="593408" y="674370"/>
                    </a:lnTo>
                    <a:lnTo>
                      <a:pt x="674370" y="593408"/>
                    </a:lnTo>
                    <a:lnTo>
                      <a:pt x="418148" y="337185"/>
                    </a:lnTo>
                    <a:close/>
                  </a:path>
                </a:pathLst>
              </a:custGeom>
              <a:solidFill>
                <a:srgbClr val="FF0000">
                  <a:alpha val="30000"/>
                </a:srgbClr>
              </a:solidFill>
              <a:ln w="6350" cap="flat">
                <a:solidFill>
                  <a:srgbClr val="FF0000"/>
                </a:solidFill>
                <a:prstDash val="solid"/>
                <a:miter/>
              </a:ln>
            </p:spPr>
            <p:txBody>
              <a:bodyPr rtlCol="0" anchor="ctr"/>
              <a:lstStyle/>
              <a:p>
                <a:endParaRPr lang="nl-NL" dirty="0">
                  <a:solidFill>
                    <a:schemeClr val="tx1"/>
                  </a:solidFill>
                </a:endParaRPr>
              </a:p>
            </p:txBody>
          </p:sp>
        </p:grpSp>
      </p:grpSp>
      <p:sp>
        <p:nvSpPr>
          <p:cNvPr id="6" name="Slide Number Placeholder 5">
            <a:extLst>
              <a:ext uri="{FF2B5EF4-FFF2-40B4-BE49-F238E27FC236}">
                <a16:creationId xmlns:a16="http://schemas.microsoft.com/office/drawing/2014/main" id="{57354461-CD27-4C3C-9222-B5AB0B6E5DFC}"/>
              </a:ext>
            </a:extLst>
          </p:cNvPr>
          <p:cNvSpPr>
            <a:spLocks noGrp="1"/>
          </p:cNvSpPr>
          <p:nvPr>
            <p:ph type="sldNum" sz="quarter" idx="11"/>
          </p:nvPr>
        </p:nvSpPr>
        <p:spPr/>
        <p:txBody>
          <a:bodyPr/>
          <a:lstStyle/>
          <a:p>
            <a:fld id="{5A195573-6125-40C3-AA0C-3AC6CFB9F86B}" type="slidenum">
              <a:rPr lang="en-US" smtClean="0"/>
              <a:pPr/>
              <a:t>‹#›</a:t>
            </a:fld>
            <a:endParaRPr lang="en-US" dirty="0"/>
          </a:p>
        </p:txBody>
      </p:sp>
    </p:spTree>
    <p:extLst>
      <p:ext uri="{BB962C8B-B14F-4D97-AF65-F5344CB8AC3E}">
        <p14:creationId xmlns:p14="http://schemas.microsoft.com/office/powerpoint/2010/main" val="40550905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el en inhou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113889-AFCA-4093-B2D6-16B70FE8531E}"/>
              </a:ext>
            </a:extLst>
          </p:cNvPr>
          <p:cNvSpPr>
            <a:spLocks noGrp="1"/>
          </p:cNvSpPr>
          <p:nvPr>
            <p:ph type="title" hasCustomPrompt="1"/>
          </p:nvPr>
        </p:nvSpPr>
        <p:spPr>
          <a:xfrm>
            <a:off x="440056" y="333670"/>
            <a:ext cx="8258651" cy="581777"/>
          </a:xfrm>
        </p:spPr>
        <p:txBody>
          <a:bodyPr/>
          <a:lstStyle/>
          <a:p>
            <a:r>
              <a:rPr lang="en-US" noProof="0" dirty="0"/>
              <a:t>Click to add title</a:t>
            </a:r>
          </a:p>
        </p:txBody>
      </p:sp>
      <p:sp>
        <p:nvSpPr>
          <p:cNvPr id="12" name="Text Placeholder 12">
            <a:extLst>
              <a:ext uri="{FF2B5EF4-FFF2-40B4-BE49-F238E27FC236}">
                <a16:creationId xmlns:a16="http://schemas.microsoft.com/office/drawing/2014/main" id="{E6683DB6-B943-4CFE-A5AE-48FA906A5710}"/>
              </a:ext>
            </a:extLst>
          </p:cNvPr>
          <p:cNvSpPr>
            <a:spLocks noGrp="1"/>
          </p:cNvSpPr>
          <p:nvPr>
            <p:ph type="body" sz="quarter" idx="11" hasCustomPrompt="1"/>
          </p:nvPr>
        </p:nvSpPr>
        <p:spPr>
          <a:xfrm>
            <a:off x="440056" y="1427800"/>
            <a:ext cx="8258651" cy="4375286"/>
          </a:xfrm>
        </p:spPr>
        <p:txBody>
          <a:bodyPr/>
          <a:lstStyle>
            <a:lvl1pPr marL="0" indent="0">
              <a:lnSpc>
                <a:spcPct val="80000"/>
              </a:lnSpc>
              <a:spcBef>
                <a:spcPts val="0"/>
              </a:spcBef>
              <a:spcAft>
                <a:spcPts val="0"/>
              </a:spcAft>
              <a:buFont typeface="+mj-lt"/>
              <a:buNone/>
              <a:defRPr b="1">
                <a:solidFill>
                  <a:schemeClr val="tx2"/>
                </a:solidFill>
              </a:defRPr>
            </a:lvl1pPr>
            <a:lvl2pPr marL="0" indent="0">
              <a:lnSpc>
                <a:spcPct val="80000"/>
              </a:lnSpc>
              <a:spcBef>
                <a:spcPts val="0"/>
              </a:spcBef>
              <a:spcAft>
                <a:spcPts val="0"/>
              </a:spcAft>
              <a:buNone/>
              <a:defRPr>
                <a:solidFill>
                  <a:schemeClr val="bg2"/>
                </a:solidFill>
              </a:defRPr>
            </a:lvl2pPr>
            <a:lvl3pPr marL="0" indent="0">
              <a:lnSpc>
                <a:spcPct val="80000"/>
              </a:lnSpc>
              <a:spcBef>
                <a:spcPts val="0"/>
              </a:spcBef>
              <a:spcAft>
                <a:spcPts val="0"/>
              </a:spcAft>
              <a:buFont typeface="+mj-lt"/>
              <a:buNone/>
              <a:defRPr/>
            </a:lvl3pPr>
            <a:lvl4pPr marL="202495">
              <a:lnSpc>
                <a:spcPct val="80000"/>
              </a:lnSpc>
              <a:spcBef>
                <a:spcPts val="0"/>
              </a:spcBef>
              <a:spcAft>
                <a:spcPts val="0"/>
              </a:spcAft>
              <a:defRPr/>
            </a:lvl4pPr>
            <a:lvl5pPr marL="404990">
              <a:lnSpc>
                <a:spcPct val="80000"/>
              </a:lnSpc>
              <a:spcBef>
                <a:spcPts val="0"/>
              </a:spcBef>
              <a:spcAft>
                <a:spcPts val="0"/>
              </a:spcAft>
              <a:defRPr/>
            </a:lvl5pPr>
            <a:lvl6pPr marL="607485">
              <a:lnSpc>
                <a:spcPct val="80000"/>
              </a:lnSpc>
              <a:spcBef>
                <a:spcPts val="0"/>
              </a:spcBef>
              <a:spcAft>
                <a:spcPts val="0"/>
              </a:spcAft>
              <a:buSzPct val="90000"/>
              <a:defRPr/>
            </a:lvl6pPr>
            <a:lvl7pPr marL="809980">
              <a:lnSpc>
                <a:spcPct val="80000"/>
              </a:lnSpc>
              <a:spcBef>
                <a:spcPts val="0"/>
              </a:spcBef>
              <a:spcAft>
                <a:spcPts val="0"/>
              </a:spcAft>
              <a:buSzPct val="90000"/>
              <a:defRPr/>
            </a:lvl7pPr>
          </a:lstStyle>
          <a:p>
            <a:pPr lvl="0"/>
            <a:r>
              <a:rPr lang="en-US" noProof="0" dirty="0"/>
              <a:t>Click to add heading</a:t>
            </a:r>
          </a:p>
          <a:p>
            <a:pPr lvl="1"/>
            <a:r>
              <a:rPr lang="en-US" noProof="0" dirty="0"/>
              <a:t>Sub-heading</a:t>
            </a:r>
          </a:p>
          <a:p>
            <a:pPr lvl="2"/>
            <a:r>
              <a:rPr lang="en-US" noProof="0" dirty="0"/>
              <a:t>Body text</a:t>
            </a:r>
          </a:p>
          <a:p>
            <a:pPr lvl="3"/>
            <a:r>
              <a:rPr lang="en-US" noProof="0" dirty="0"/>
              <a:t>Bullet level 1</a:t>
            </a:r>
          </a:p>
          <a:p>
            <a:pPr lvl="4"/>
            <a:r>
              <a:rPr lang="en-US" noProof="0" dirty="0"/>
              <a:t>Bullet level 2</a:t>
            </a:r>
          </a:p>
          <a:p>
            <a:pPr lvl="5"/>
            <a:r>
              <a:rPr lang="en-US" noProof="0" dirty="0"/>
              <a:t>Bullet level 3</a:t>
            </a:r>
          </a:p>
          <a:p>
            <a:pPr lvl="6"/>
            <a:r>
              <a:rPr lang="en-US" noProof="0" dirty="0"/>
              <a:t>Bullet level 4</a:t>
            </a:r>
          </a:p>
        </p:txBody>
      </p:sp>
      <p:sp>
        <p:nvSpPr>
          <p:cNvPr id="4" name="Slide Number Placeholder 3">
            <a:extLst>
              <a:ext uri="{FF2B5EF4-FFF2-40B4-BE49-F238E27FC236}">
                <a16:creationId xmlns:a16="http://schemas.microsoft.com/office/drawing/2014/main" id="{A34B9825-EE04-4376-8567-80FB2BFB6C9C}"/>
              </a:ext>
            </a:extLst>
          </p:cNvPr>
          <p:cNvSpPr>
            <a:spLocks noGrp="1"/>
          </p:cNvSpPr>
          <p:nvPr>
            <p:ph type="sldNum" sz="quarter" idx="12"/>
          </p:nvPr>
        </p:nvSpPr>
        <p:spPr/>
        <p:txBody>
          <a:bodyPr/>
          <a:lstStyle/>
          <a:p>
            <a:fld id="{5A195573-6125-40C3-AA0C-3AC6CFB9F86B}" type="slidenum">
              <a:rPr lang="en-US" smtClean="0"/>
              <a:pPr/>
              <a:t>‹#›</a:t>
            </a:fld>
            <a:endParaRPr lang="en-US" dirty="0"/>
          </a:p>
        </p:txBody>
      </p:sp>
      <p:grpSp>
        <p:nvGrpSpPr>
          <p:cNvPr id="13" name="Groep 2">
            <a:extLst>
              <a:ext uri="{FF2B5EF4-FFF2-40B4-BE49-F238E27FC236}">
                <a16:creationId xmlns:a16="http://schemas.microsoft.com/office/drawing/2014/main" id="{9AF84619-2C1C-43A1-BE98-B5817CCD6B51}"/>
              </a:ext>
            </a:extLst>
          </p:cNvPr>
          <p:cNvGrpSpPr/>
          <p:nvPr userDrawn="1"/>
        </p:nvGrpSpPr>
        <p:grpSpPr>
          <a:xfrm>
            <a:off x="-2430152" y="0"/>
            <a:ext cx="2329217" cy="3010976"/>
            <a:chOff x="-2463800" y="0"/>
            <a:chExt cx="2329217" cy="3010976"/>
          </a:xfrm>
        </p:grpSpPr>
        <p:sp>
          <p:nvSpPr>
            <p:cNvPr id="21" name="Rectangle 106">
              <a:extLst>
                <a:ext uri="{FF2B5EF4-FFF2-40B4-BE49-F238E27FC236}">
                  <a16:creationId xmlns:a16="http://schemas.microsoft.com/office/drawing/2014/main" id="{D37964B3-6AB2-44DB-A7F5-0C9600CBE1AE}"/>
                </a:ext>
              </a:extLst>
            </p:cNvPr>
            <p:cNvSpPr>
              <a:spLocks noChangeArrowheads="1"/>
            </p:cNvSpPr>
            <p:nvPr userDrawn="1"/>
          </p:nvSpPr>
          <p:spPr bwMode="gray">
            <a:xfrm>
              <a:off x="-2463800" y="0"/>
              <a:ext cx="2329217" cy="3010976"/>
            </a:xfrm>
            <a:prstGeom prst="rect">
              <a:avLst/>
            </a:prstGeom>
            <a:solidFill>
              <a:schemeClr val="bg1">
                <a:lumMod val="95000"/>
              </a:schemeClr>
            </a:solidFill>
            <a:ln>
              <a:noFill/>
            </a:ln>
            <a:effectLst/>
          </p:spPr>
          <p:txBody>
            <a:bodyPr wrap="square" lIns="144000" tIns="144000" rIns="144000" bIns="180000" anchor="t">
              <a:spAutoFit/>
            </a:bodyPr>
            <a:lstStyle/>
            <a:p>
              <a:pPr marL="0" indent="0">
                <a:lnSpc>
                  <a:spcPct val="95000"/>
                </a:lnSpc>
                <a:spcBef>
                  <a:spcPts val="600"/>
                </a:spcBef>
                <a:tabLst>
                  <a:tab pos="1141413" algn="l"/>
                </a:tabLst>
              </a:pPr>
              <a:r>
                <a:rPr lang="en-US" altLang="en-US" sz="1100" b="1" spc="-10" baseline="0" noProof="0" dirty="0">
                  <a:solidFill>
                    <a:schemeClr val="tx1"/>
                  </a:solidFill>
                  <a:latin typeface="+mn-lt"/>
                </a:rPr>
                <a:t>Create heading, </a:t>
              </a:r>
              <a:br>
                <a:rPr lang="en-US" altLang="en-US" sz="1100" b="1" spc="-10" baseline="0" noProof="0" dirty="0">
                  <a:solidFill>
                    <a:schemeClr val="tx1"/>
                  </a:solidFill>
                  <a:latin typeface="+mn-lt"/>
                </a:rPr>
              </a:br>
              <a:r>
                <a:rPr lang="en-US" altLang="en-US" sz="1100" b="1" spc="-10" baseline="0" noProof="0" dirty="0">
                  <a:solidFill>
                    <a:schemeClr val="tx1"/>
                  </a:solidFill>
                  <a:latin typeface="+mn-lt"/>
                </a:rPr>
                <a:t>sub-heading or bullets</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lang="en-US" altLang="en-US" sz="1000" spc="-10" baseline="0" noProof="0" dirty="0">
                  <a:solidFill>
                    <a:schemeClr val="tx1"/>
                  </a:solidFill>
                  <a:latin typeface="+mn-lt"/>
                </a:rPr>
                <a:t>Via ‘</a:t>
              </a:r>
              <a:r>
                <a:rPr kumimoji="0" lang="en-US" altLang="en-US" sz="1000" b="0" i="0" u="none" strike="noStrike" kern="1200" cap="none" spc="-10" normalizeH="0" baseline="0" noProof="0" dirty="0">
                  <a:ln>
                    <a:noFill/>
                  </a:ln>
                  <a:solidFill>
                    <a:schemeClr val="tx1"/>
                  </a:solidFill>
                  <a:effectLst/>
                  <a:uLnTx/>
                  <a:uFillTx/>
                  <a:latin typeface="Open Sans"/>
                  <a:ea typeface="+mn-ea"/>
                  <a:cs typeface="+mn-cs"/>
                </a:rPr>
                <a:t>Home’ &gt; ‘Paragraph’ you can turn the text into a heading, sub-heading or bullets in the correct corporate identity </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en-US"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en-US"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en-US"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en-US" altLang="en-US" sz="1000" b="0" i="0" u="none" strike="noStrike" kern="1200" cap="none" spc="-10" normalizeH="0" baseline="0" noProof="0" dirty="0">
                  <a:ln>
                    <a:noFill/>
                  </a:ln>
                  <a:solidFill>
                    <a:schemeClr val="tx1"/>
                  </a:solidFill>
                  <a:effectLst/>
                  <a:uLnTx/>
                  <a:uFillTx/>
                  <a:latin typeface="Open Sans"/>
                  <a:ea typeface="+mn-ea"/>
                  <a:cs typeface="+mn-cs"/>
                </a:rPr>
                <a:t>Stand in front of the text you want to change</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en-US" altLang="en-US" sz="1000" b="0" i="0" u="none" strike="noStrike" kern="1200" cap="none" spc="-10" normalizeH="0" baseline="0" noProof="0" dirty="0">
                  <a:ln>
                    <a:noFill/>
                  </a:ln>
                  <a:solidFill>
                    <a:schemeClr val="tx1"/>
                  </a:solidFill>
                  <a:effectLst/>
                  <a:uLnTx/>
                  <a:uFillTx/>
                  <a:latin typeface="Open Sans"/>
                  <a:ea typeface="+mn-ea"/>
                  <a:cs typeface="+mn-cs"/>
                </a:rPr>
                <a:t>With the arrow to the left, you decrease the level. With the arrow to the right, you increase the level</a:t>
              </a:r>
              <a:endParaRPr lang="en-US" altLang="en-US" sz="1000" spc="-10" baseline="0" noProof="0" dirty="0">
                <a:solidFill>
                  <a:schemeClr val="tx1"/>
                </a:solidFill>
                <a:latin typeface="+mn-lt"/>
              </a:endParaRPr>
            </a:p>
          </p:txBody>
        </p:sp>
        <p:grpSp>
          <p:nvGrpSpPr>
            <p:cNvPr id="22" name="Group 22">
              <a:extLst>
                <a:ext uri="{FF2B5EF4-FFF2-40B4-BE49-F238E27FC236}">
                  <a16:creationId xmlns:a16="http://schemas.microsoft.com/office/drawing/2014/main" id="{91353F33-AF2C-4FB6-A8C8-6DD3FE18BF71}"/>
                </a:ext>
              </a:extLst>
            </p:cNvPr>
            <p:cNvGrpSpPr/>
            <p:nvPr userDrawn="1"/>
          </p:nvGrpSpPr>
          <p:grpSpPr>
            <a:xfrm>
              <a:off x="-2318863" y="1220181"/>
              <a:ext cx="2044800" cy="534731"/>
              <a:chOff x="-2108199" y="3526309"/>
              <a:chExt cx="2314576" cy="605280"/>
            </a:xfrm>
          </p:grpSpPr>
          <p:grpSp>
            <p:nvGrpSpPr>
              <p:cNvPr id="23" name="Group 9">
                <a:extLst>
                  <a:ext uri="{FF2B5EF4-FFF2-40B4-BE49-F238E27FC236}">
                    <a16:creationId xmlns:a16="http://schemas.microsoft.com/office/drawing/2014/main" id="{BEFF6ED4-2806-49BB-968B-8CFE627C758A}"/>
                  </a:ext>
                </a:extLst>
              </p:cNvPr>
              <p:cNvGrpSpPr/>
              <p:nvPr userDrawn="1"/>
            </p:nvGrpSpPr>
            <p:grpSpPr>
              <a:xfrm>
                <a:off x="-2108199" y="3526309"/>
                <a:ext cx="2314576" cy="605280"/>
                <a:chOff x="-1062434" y="2872274"/>
                <a:chExt cx="2314576" cy="605280"/>
              </a:xfrm>
            </p:grpSpPr>
            <p:pic>
              <p:nvPicPr>
                <p:cNvPr id="25" name="Picture 5">
                  <a:extLst>
                    <a:ext uri="{FF2B5EF4-FFF2-40B4-BE49-F238E27FC236}">
                      <a16:creationId xmlns:a16="http://schemas.microsoft.com/office/drawing/2014/main" id="{B23BAC76-F29A-4608-ADCA-024FE6FD88D3}"/>
                    </a:ext>
                  </a:extLst>
                </p:cNvPr>
                <p:cNvPicPr>
                  <a:picLocks noChangeAspect="1"/>
                </p:cNvPicPr>
                <p:nvPr userDrawn="1"/>
              </p:nvPicPr>
              <p:blipFill rotWithShape="1">
                <a:blip r:embed="rId2"/>
                <a:srcRect l="29631" t="6122" r="51385" b="84783"/>
                <a:stretch/>
              </p:blipFill>
              <p:spPr>
                <a:xfrm>
                  <a:off x="-1062434" y="2872274"/>
                  <a:ext cx="2314576" cy="605280"/>
                </a:xfrm>
                <a:prstGeom prst="rect">
                  <a:avLst/>
                </a:prstGeom>
                <a:noFill/>
                <a:ln>
                  <a:noFill/>
                </a:ln>
                <a:effectLst>
                  <a:outerShdw blurRad="63500" sx="102000" sy="102000" algn="ctr" rotWithShape="0">
                    <a:prstClr val="black">
                      <a:alpha val="40000"/>
                    </a:prstClr>
                  </a:outerShdw>
                </a:effectLst>
              </p:spPr>
            </p:pic>
            <p:sp>
              <p:nvSpPr>
                <p:cNvPr id="26" name="Rectangle 21">
                  <a:extLst>
                    <a:ext uri="{FF2B5EF4-FFF2-40B4-BE49-F238E27FC236}">
                      <a16:creationId xmlns:a16="http://schemas.microsoft.com/office/drawing/2014/main" id="{16344E44-5872-4FB0-8AC2-13C9F6B394C0}"/>
                    </a:ext>
                  </a:extLst>
                </p:cNvPr>
                <p:cNvSpPr/>
                <p:nvPr userDrawn="1"/>
              </p:nvSpPr>
              <p:spPr bwMode="gray">
                <a:xfrm>
                  <a:off x="-518929" y="2945301"/>
                  <a:ext cx="305212" cy="140494"/>
                </a:xfrm>
                <a:prstGeom prst="rect">
                  <a:avLst/>
                </a:prstGeom>
                <a:solidFill>
                  <a:srgbClr val="92D050">
                    <a:alpha val="30000"/>
                  </a:srgbClr>
                </a:solidFill>
                <a:ln w="63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endParaRPr lang="nl-NL" dirty="0" err="1">
                    <a:solidFill>
                      <a:schemeClr val="tx1"/>
                    </a:solidFill>
                  </a:endParaRPr>
                </a:p>
              </p:txBody>
            </p:sp>
          </p:grpSp>
          <p:sp>
            <p:nvSpPr>
              <p:cNvPr id="24" name="Graphic 19" descr="Close with solid fill">
                <a:extLst>
                  <a:ext uri="{FF2B5EF4-FFF2-40B4-BE49-F238E27FC236}">
                    <a16:creationId xmlns:a16="http://schemas.microsoft.com/office/drawing/2014/main" id="{5FD0DF5C-E408-40A4-9E8A-69095C6D00E2}"/>
                  </a:ext>
                </a:extLst>
              </p:cNvPr>
              <p:cNvSpPr/>
              <p:nvPr userDrawn="1"/>
            </p:nvSpPr>
            <p:spPr>
              <a:xfrm>
                <a:off x="-2079108" y="3599429"/>
                <a:ext cx="140400" cy="140401"/>
              </a:xfrm>
              <a:custGeom>
                <a:avLst/>
                <a:gdLst>
                  <a:gd name="connsiteX0" fmla="*/ 674370 w 674370"/>
                  <a:gd name="connsiteY0" fmla="*/ 80963 h 674370"/>
                  <a:gd name="connsiteX1" fmla="*/ 593408 w 674370"/>
                  <a:gd name="connsiteY1" fmla="*/ 0 h 674370"/>
                  <a:gd name="connsiteX2" fmla="*/ 337185 w 674370"/>
                  <a:gd name="connsiteY2" fmla="*/ 256223 h 674370"/>
                  <a:gd name="connsiteX3" fmla="*/ 80963 w 674370"/>
                  <a:gd name="connsiteY3" fmla="*/ 0 h 674370"/>
                  <a:gd name="connsiteX4" fmla="*/ 0 w 674370"/>
                  <a:gd name="connsiteY4" fmla="*/ 80963 h 674370"/>
                  <a:gd name="connsiteX5" fmla="*/ 256223 w 674370"/>
                  <a:gd name="connsiteY5" fmla="*/ 337185 h 674370"/>
                  <a:gd name="connsiteX6" fmla="*/ 0 w 674370"/>
                  <a:gd name="connsiteY6" fmla="*/ 593408 h 674370"/>
                  <a:gd name="connsiteX7" fmla="*/ 80963 w 674370"/>
                  <a:gd name="connsiteY7" fmla="*/ 674370 h 674370"/>
                  <a:gd name="connsiteX8" fmla="*/ 337185 w 674370"/>
                  <a:gd name="connsiteY8" fmla="*/ 418148 h 674370"/>
                  <a:gd name="connsiteX9" fmla="*/ 593408 w 674370"/>
                  <a:gd name="connsiteY9" fmla="*/ 674370 h 674370"/>
                  <a:gd name="connsiteX10" fmla="*/ 674370 w 674370"/>
                  <a:gd name="connsiteY10" fmla="*/ 593408 h 674370"/>
                  <a:gd name="connsiteX11" fmla="*/ 418148 w 674370"/>
                  <a:gd name="connsiteY11" fmla="*/ 337185 h 674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4370" h="674370">
                    <a:moveTo>
                      <a:pt x="674370" y="80963"/>
                    </a:moveTo>
                    <a:lnTo>
                      <a:pt x="593408" y="0"/>
                    </a:lnTo>
                    <a:lnTo>
                      <a:pt x="337185" y="256223"/>
                    </a:lnTo>
                    <a:lnTo>
                      <a:pt x="80963" y="0"/>
                    </a:lnTo>
                    <a:lnTo>
                      <a:pt x="0" y="80963"/>
                    </a:lnTo>
                    <a:lnTo>
                      <a:pt x="256223" y="337185"/>
                    </a:lnTo>
                    <a:lnTo>
                      <a:pt x="0" y="593408"/>
                    </a:lnTo>
                    <a:lnTo>
                      <a:pt x="80963" y="674370"/>
                    </a:lnTo>
                    <a:lnTo>
                      <a:pt x="337185" y="418148"/>
                    </a:lnTo>
                    <a:lnTo>
                      <a:pt x="593408" y="674370"/>
                    </a:lnTo>
                    <a:lnTo>
                      <a:pt x="674370" y="593408"/>
                    </a:lnTo>
                    <a:lnTo>
                      <a:pt x="418148" y="337185"/>
                    </a:lnTo>
                    <a:close/>
                  </a:path>
                </a:pathLst>
              </a:custGeom>
              <a:solidFill>
                <a:srgbClr val="FF0000">
                  <a:alpha val="30000"/>
                </a:srgbClr>
              </a:solidFill>
              <a:ln w="6350" cap="flat">
                <a:solidFill>
                  <a:srgbClr val="FF0000"/>
                </a:solidFill>
                <a:prstDash val="solid"/>
                <a:miter/>
              </a:ln>
            </p:spPr>
            <p:txBody>
              <a:bodyPr rtlCol="0" anchor="ctr"/>
              <a:lstStyle/>
              <a:p>
                <a:endParaRPr lang="nl-NL" dirty="0">
                  <a:solidFill>
                    <a:schemeClr val="tx1"/>
                  </a:solidFill>
                </a:endParaRPr>
              </a:p>
            </p:txBody>
          </p:sp>
        </p:grpSp>
      </p:grpSp>
    </p:spTree>
    <p:extLst>
      <p:ext uri="{BB962C8B-B14F-4D97-AF65-F5344CB8AC3E}">
        <p14:creationId xmlns:p14="http://schemas.microsoft.com/office/powerpoint/2010/main" val="457383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koloms inhou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113889-AFCA-4093-B2D6-16B70FE8531E}"/>
              </a:ext>
            </a:extLst>
          </p:cNvPr>
          <p:cNvSpPr>
            <a:spLocks noGrp="1"/>
          </p:cNvSpPr>
          <p:nvPr>
            <p:ph type="title" hasCustomPrompt="1"/>
          </p:nvPr>
        </p:nvSpPr>
        <p:spPr>
          <a:xfrm>
            <a:off x="440056" y="333670"/>
            <a:ext cx="8258651" cy="581777"/>
          </a:xfrm>
        </p:spPr>
        <p:txBody>
          <a:bodyPr>
            <a:noAutofit/>
          </a:bodyPr>
          <a:lstStyle>
            <a:lvl1pPr>
              <a:defRPr/>
            </a:lvl1pPr>
          </a:lstStyle>
          <a:p>
            <a:r>
              <a:rPr lang="en-US" noProof="0" dirty="0"/>
              <a:t>Click to add title</a:t>
            </a:r>
          </a:p>
        </p:txBody>
      </p:sp>
      <p:sp>
        <p:nvSpPr>
          <p:cNvPr id="11" name="Text Placeholder 12">
            <a:extLst>
              <a:ext uri="{FF2B5EF4-FFF2-40B4-BE49-F238E27FC236}">
                <a16:creationId xmlns:a16="http://schemas.microsoft.com/office/drawing/2014/main" id="{BF03EF43-1CE9-43B9-9D99-256AC413D31E}"/>
              </a:ext>
            </a:extLst>
          </p:cNvPr>
          <p:cNvSpPr>
            <a:spLocks noGrp="1"/>
          </p:cNvSpPr>
          <p:nvPr>
            <p:ph type="body" sz="quarter" idx="10" hasCustomPrompt="1"/>
          </p:nvPr>
        </p:nvSpPr>
        <p:spPr>
          <a:xfrm>
            <a:off x="440056" y="1427800"/>
            <a:ext cx="4000091" cy="4368575"/>
          </a:xfrm>
        </p:spPr>
        <p:txBody>
          <a:bodyPr tIns="36000">
            <a:noAutofit/>
          </a:bodyPr>
          <a:lstStyle>
            <a:lvl1pPr>
              <a:lnSpc>
                <a:spcPct val="90000"/>
              </a:lnSpc>
              <a:spcBef>
                <a:spcPts val="0"/>
              </a:spcBef>
              <a:spcAft>
                <a:spcPts val="0"/>
              </a:spcAft>
              <a:defRPr sz="1350" b="1">
                <a:solidFill>
                  <a:schemeClr val="tx2"/>
                </a:solidFill>
              </a:defRPr>
            </a:lvl1pPr>
            <a:lvl2pPr marL="0" indent="0">
              <a:lnSpc>
                <a:spcPct val="90000"/>
              </a:lnSpc>
              <a:spcBef>
                <a:spcPts val="0"/>
              </a:spcBef>
              <a:spcAft>
                <a:spcPts val="0"/>
              </a:spcAft>
              <a:buNone/>
              <a:defRPr sz="1350">
                <a:solidFill>
                  <a:schemeClr val="bg2"/>
                </a:solidFill>
              </a:defRPr>
            </a:lvl2pPr>
            <a:lvl3pPr marL="0" indent="0">
              <a:lnSpc>
                <a:spcPct val="90000"/>
              </a:lnSpc>
              <a:spcBef>
                <a:spcPts val="0"/>
              </a:spcBef>
              <a:spcAft>
                <a:spcPts val="0"/>
              </a:spcAft>
              <a:buNone/>
              <a:defRPr sz="1350">
                <a:solidFill>
                  <a:schemeClr val="tx1"/>
                </a:solidFill>
              </a:defRPr>
            </a:lvl3pPr>
            <a:lvl4pPr marL="135728" indent="-135728">
              <a:lnSpc>
                <a:spcPct val="90000"/>
              </a:lnSpc>
              <a:spcBef>
                <a:spcPts val="0"/>
              </a:spcBef>
              <a:spcAft>
                <a:spcPts val="0"/>
              </a:spcAft>
              <a:buClr>
                <a:schemeClr val="tx1"/>
              </a:buClr>
              <a:buSzPct val="96000"/>
              <a:buFont typeface="Calibri" panose="020F0502020204030204" pitchFamily="34" charset="0"/>
              <a:buChar char="•"/>
              <a:defRPr sz="1350">
                <a:solidFill>
                  <a:schemeClr val="tx1"/>
                </a:solidFill>
              </a:defRPr>
            </a:lvl4pPr>
            <a:lvl5pPr marL="269993" indent="-134997">
              <a:lnSpc>
                <a:spcPct val="90000"/>
              </a:lnSpc>
              <a:spcBef>
                <a:spcPts val="0"/>
              </a:spcBef>
              <a:spcAft>
                <a:spcPts val="0"/>
              </a:spcAft>
              <a:buClr>
                <a:schemeClr val="tx1"/>
              </a:buClr>
              <a:buSzPct val="96000"/>
              <a:buFont typeface="Calibri" panose="020F0502020204030204" pitchFamily="34" charset="0"/>
              <a:buChar char="•"/>
              <a:defRPr sz="1350">
                <a:solidFill>
                  <a:schemeClr val="tx1"/>
                </a:solidFill>
              </a:defRPr>
            </a:lvl5pPr>
            <a:lvl6pPr marL="404990" indent="-134997">
              <a:lnSpc>
                <a:spcPct val="90000"/>
              </a:lnSpc>
              <a:spcBef>
                <a:spcPts val="0"/>
              </a:spcBef>
              <a:spcAft>
                <a:spcPts val="0"/>
              </a:spcAft>
              <a:buClr>
                <a:schemeClr val="tx1"/>
              </a:buClr>
              <a:buSzPct val="96000"/>
              <a:buFont typeface="Calibri" panose="020F0502020204030204" pitchFamily="34" charset="0"/>
              <a:buChar char="•"/>
              <a:defRPr sz="1350">
                <a:solidFill>
                  <a:schemeClr val="tx1"/>
                </a:solidFill>
              </a:defRPr>
            </a:lvl6pPr>
            <a:lvl7pPr marL="539987" indent="-134997">
              <a:lnSpc>
                <a:spcPct val="90000"/>
              </a:lnSpc>
              <a:spcBef>
                <a:spcPts val="0"/>
              </a:spcBef>
              <a:spcAft>
                <a:spcPts val="0"/>
              </a:spcAft>
              <a:buClr>
                <a:schemeClr val="tx1"/>
              </a:buClr>
              <a:buSzPct val="96000"/>
              <a:buFont typeface="Calibri" panose="020F0502020204030204" pitchFamily="34" charset="0"/>
              <a:buChar char="•"/>
              <a:defRPr sz="1350">
                <a:solidFill>
                  <a:schemeClr val="tx1"/>
                </a:solidFill>
              </a:defRPr>
            </a:lvl7pPr>
            <a:lvl8pPr marL="674984" indent="-134997">
              <a:lnSpc>
                <a:spcPct val="90000"/>
              </a:lnSpc>
              <a:spcBef>
                <a:spcPts val="0"/>
              </a:spcBef>
              <a:spcAft>
                <a:spcPts val="0"/>
              </a:spcAft>
              <a:buClr>
                <a:schemeClr val="tx1"/>
              </a:buClr>
              <a:buSzPct val="96000"/>
              <a:buFont typeface="Calibri" panose="020F0502020204030204" pitchFamily="34" charset="0"/>
              <a:buChar char="•"/>
              <a:defRPr sz="1350">
                <a:solidFill>
                  <a:schemeClr val="tx1"/>
                </a:solidFill>
              </a:defRPr>
            </a:lvl8pPr>
            <a:lvl9pPr marL="809980" indent="-134997">
              <a:lnSpc>
                <a:spcPct val="90000"/>
              </a:lnSpc>
              <a:spcBef>
                <a:spcPts val="0"/>
              </a:spcBef>
              <a:spcAft>
                <a:spcPts val="0"/>
              </a:spcAft>
              <a:buClr>
                <a:schemeClr val="tx1"/>
              </a:buClr>
              <a:buSzPct val="96000"/>
              <a:buFont typeface="Calibri" panose="020F0502020204030204" pitchFamily="34" charset="0"/>
              <a:buChar char="•"/>
              <a:defRPr sz="1350">
                <a:solidFill>
                  <a:schemeClr val="tx1"/>
                </a:solidFill>
              </a:defRPr>
            </a:lvl9pPr>
          </a:lstStyle>
          <a:p>
            <a:pPr lvl="0"/>
            <a:r>
              <a:rPr lang="en-US" noProof="0" dirty="0"/>
              <a:t>Click to add heading</a:t>
            </a:r>
          </a:p>
          <a:p>
            <a:pPr lvl="1"/>
            <a:r>
              <a:rPr lang="en-US" noProof="0" dirty="0"/>
              <a:t>Sub-heading</a:t>
            </a:r>
          </a:p>
          <a:p>
            <a:pPr lvl="2"/>
            <a:r>
              <a:rPr lang="en-US" noProof="0" dirty="0"/>
              <a:t>Body text</a:t>
            </a:r>
          </a:p>
          <a:p>
            <a:pPr lvl="3"/>
            <a:r>
              <a:rPr lang="en-US" noProof="0" dirty="0"/>
              <a:t>Bullet level 1</a:t>
            </a:r>
          </a:p>
          <a:p>
            <a:pPr lvl="4"/>
            <a:r>
              <a:rPr lang="en-US" noProof="0" dirty="0"/>
              <a:t>Bullet level 2</a:t>
            </a:r>
          </a:p>
          <a:p>
            <a:pPr lvl="5"/>
            <a:r>
              <a:rPr lang="en-US" noProof="0" dirty="0"/>
              <a:t>Bullet level 3</a:t>
            </a:r>
          </a:p>
          <a:p>
            <a:pPr lvl="6"/>
            <a:r>
              <a:rPr lang="en-US" noProof="0" dirty="0"/>
              <a:t>Bullet level 4</a:t>
            </a:r>
          </a:p>
          <a:p>
            <a:pPr lvl="7"/>
            <a:r>
              <a:rPr lang="en-US" noProof="0" dirty="0"/>
              <a:t>Bullet level 5</a:t>
            </a:r>
          </a:p>
          <a:p>
            <a:pPr lvl="8"/>
            <a:r>
              <a:rPr lang="en-US" noProof="0" dirty="0"/>
              <a:t>Bullet level 6</a:t>
            </a:r>
          </a:p>
        </p:txBody>
      </p:sp>
      <p:sp>
        <p:nvSpPr>
          <p:cNvPr id="15" name="Text Placeholder 12">
            <a:extLst>
              <a:ext uri="{FF2B5EF4-FFF2-40B4-BE49-F238E27FC236}">
                <a16:creationId xmlns:a16="http://schemas.microsoft.com/office/drawing/2014/main" id="{79C41B6F-A534-4BD9-9984-FECBB4CC7474}"/>
              </a:ext>
            </a:extLst>
          </p:cNvPr>
          <p:cNvSpPr>
            <a:spLocks noGrp="1"/>
          </p:cNvSpPr>
          <p:nvPr>
            <p:ph type="body" sz="quarter" idx="11" hasCustomPrompt="1"/>
          </p:nvPr>
        </p:nvSpPr>
        <p:spPr>
          <a:xfrm>
            <a:off x="4699347" y="1427799"/>
            <a:ext cx="3999360" cy="4368575"/>
          </a:xfrm>
        </p:spPr>
        <p:txBody>
          <a:bodyPr tIns="36000">
            <a:noAutofit/>
          </a:bodyPr>
          <a:lstStyle>
            <a:lvl1pPr>
              <a:lnSpc>
                <a:spcPct val="90000"/>
              </a:lnSpc>
              <a:spcBef>
                <a:spcPts val="0"/>
              </a:spcBef>
              <a:spcAft>
                <a:spcPts val="0"/>
              </a:spcAft>
              <a:defRPr sz="1350" b="1">
                <a:solidFill>
                  <a:schemeClr val="tx2"/>
                </a:solidFill>
              </a:defRPr>
            </a:lvl1pPr>
            <a:lvl2pPr marL="0" indent="0">
              <a:lnSpc>
                <a:spcPct val="90000"/>
              </a:lnSpc>
              <a:spcBef>
                <a:spcPts val="0"/>
              </a:spcBef>
              <a:spcAft>
                <a:spcPts val="0"/>
              </a:spcAft>
              <a:buNone/>
              <a:defRPr sz="1350">
                <a:solidFill>
                  <a:schemeClr val="bg2"/>
                </a:solidFill>
              </a:defRPr>
            </a:lvl2pPr>
            <a:lvl3pPr marL="0" indent="0">
              <a:lnSpc>
                <a:spcPct val="90000"/>
              </a:lnSpc>
              <a:spcBef>
                <a:spcPts val="0"/>
              </a:spcBef>
              <a:spcAft>
                <a:spcPts val="0"/>
              </a:spcAft>
              <a:buNone/>
              <a:defRPr sz="1350">
                <a:solidFill>
                  <a:schemeClr val="tx1"/>
                </a:solidFill>
              </a:defRPr>
            </a:lvl3pPr>
            <a:lvl4pPr marL="135728" indent="-135728">
              <a:lnSpc>
                <a:spcPct val="90000"/>
              </a:lnSpc>
              <a:spcBef>
                <a:spcPts val="0"/>
              </a:spcBef>
              <a:spcAft>
                <a:spcPts val="0"/>
              </a:spcAft>
              <a:buClr>
                <a:schemeClr val="tx1"/>
              </a:buClr>
              <a:buSzPct val="96000"/>
              <a:buFont typeface="Calibri" panose="020F0502020204030204" pitchFamily="34" charset="0"/>
              <a:buChar char="•"/>
              <a:defRPr sz="1350">
                <a:solidFill>
                  <a:schemeClr val="tx1"/>
                </a:solidFill>
              </a:defRPr>
            </a:lvl4pPr>
            <a:lvl5pPr marL="269993" indent="-134997">
              <a:lnSpc>
                <a:spcPct val="90000"/>
              </a:lnSpc>
              <a:spcBef>
                <a:spcPts val="0"/>
              </a:spcBef>
              <a:spcAft>
                <a:spcPts val="0"/>
              </a:spcAft>
              <a:buClr>
                <a:schemeClr val="tx1"/>
              </a:buClr>
              <a:buSzPct val="96000"/>
              <a:buFont typeface="Calibri" panose="020F0502020204030204" pitchFamily="34" charset="0"/>
              <a:buChar char="•"/>
              <a:defRPr sz="1350">
                <a:solidFill>
                  <a:schemeClr val="tx1"/>
                </a:solidFill>
              </a:defRPr>
            </a:lvl5pPr>
            <a:lvl6pPr marL="404990" indent="-134997">
              <a:lnSpc>
                <a:spcPct val="90000"/>
              </a:lnSpc>
              <a:spcBef>
                <a:spcPts val="0"/>
              </a:spcBef>
              <a:spcAft>
                <a:spcPts val="0"/>
              </a:spcAft>
              <a:buClr>
                <a:schemeClr val="tx1"/>
              </a:buClr>
              <a:buSzPct val="96000"/>
              <a:buFont typeface="Calibri" panose="020F0502020204030204" pitchFamily="34" charset="0"/>
              <a:buChar char="•"/>
              <a:defRPr sz="1350">
                <a:solidFill>
                  <a:schemeClr val="tx1"/>
                </a:solidFill>
              </a:defRPr>
            </a:lvl6pPr>
            <a:lvl7pPr marL="539987" indent="-134997">
              <a:lnSpc>
                <a:spcPct val="90000"/>
              </a:lnSpc>
              <a:spcBef>
                <a:spcPts val="0"/>
              </a:spcBef>
              <a:spcAft>
                <a:spcPts val="0"/>
              </a:spcAft>
              <a:buClr>
                <a:schemeClr val="tx1"/>
              </a:buClr>
              <a:buSzPct val="96000"/>
              <a:buFont typeface="Calibri" panose="020F0502020204030204" pitchFamily="34" charset="0"/>
              <a:buChar char="•"/>
              <a:defRPr sz="1350">
                <a:solidFill>
                  <a:schemeClr val="tx1"/>
                </a:solidFill>
              </a:defRPr>
            </a:lvl7pPr>
            <a:lvl8pPr marL="674984" indent="-134997">
              <a:lnSpc>
                <a:spcPct val="90000"/>
              </a:lnSpc>
              <a:spcBef>
                <a:spcPts val="0"/>
              </a:spcBef>
              <a:spcAft>
                <a:spcPts val="0"/>
              </a:spcAft>
              <a:buClr>
                <a:schemeClr val="tx1"/>
              </a:buClr>
              <a:buSzPct val="96000"/>
              <a:buFont typeface="Calibri" panose="020F0502020204030204" pitchFamily="34" charset="0"/>
              <a:buChar char="•"/>
              <a:defRPr sz="1350">
                <a:solidFill>
                  <a:schemeClr val="tx1"/>
                </a:solidFill>
              </a:defRPr>
            </a:lvl8pPr>
            <a:lvl9pPr marL="809980" indent="-134997">
              <a:lnSpc>
                <a:spcPct val="90000"/>
              </a:lnSpc>
              <a:spcBef>
                <a:spcPts val="0"/>
              </a:spcBef>
              <a:spcAft>
                <a:spcPts val="0"/>
              </a:spcAft>
              <a:buClr>
                <a:schemeClr val="tx1"/>
              </a:buClr>
              <a:buSzPct val="96000"/>
              <a:buFont typeface="Calibri" panose="020F0502020204030204" pitchFamily="34" charset="0"/>
              <a:buChar char="•"/>
              <a:defRPr sz="1350">
                <a:solidFill>
                  <a:schemeClr val="tx1"/>
                </a:solidFill>
              </a:defRPr>
            </a:lvl9pPr>
          </a:lstStyle>
          <a:p>
            <a:pPr lvl="0"/>
            <a:r>
              <a:rPr lang="en-US" noProof="0" dirty="0"/>
              <a:t>Click to add heading</a:t>
            </a:r>
          </a:p>
          <a:p>
            <a:pPr lvl="1"/>
            <a:r>
              <a:rPr lang="en-US" noProof="0" dirty="0"/>
              <a:t>Sub-heading</a:t>
            </a:r>
          </a:p>
          <a:p>
            <a:pPr lvl="2"/>
            <a:r>
              <a:rPr lang="en-US" noProof="0" dirty="0"/>
              <a:t>Body text</a:t>
            </a:r>
          </a:p>
          <a:p>
            <a:pPr lvl="3"/>
            <a:r>
              <a:rPr lang="en-US" noProof="0" dirty="0"/>
              <a:t>Bullet level 1</a:t>
            </a:r>
          </a:p>
          <a:p>
            <a:pPr lvl="4"/>
            <a:r>
              <a:rPr lang="en-US" noProof="0" dirty="0"/>
              <a:t>Bullet level 2</a:t>
            </a:r>
          </a:p>
          <a:p>
            <a:pPr lvl="5"/>
            <a:r>
              <a:rPr lang="en-US" noProof="0" dirty="0"/>
              <a:t>Bullet level 3</a:t>
            </a:r>
          </a:p>
          <a:p>
            <a:pPr lvl="6"/>
            <a:r>
              <a:rPr lang="en-US" noProof="0" dirty="0"/>
              <a:t>Bullet level 4</a:t>
            </a:r>
          </a:p>
          <a:p>
            <a:pPr lvl="7"/>
            <a:r>
              <a:rPr lang="en-US" noProof="0" dirty="0"/>
              <a:t>Bullet level 5</a:t>
            </a:r>
          </a:p>
          <a:p>
            <a:pPr lvl="8"/>
            <a:r>
              <a:rPr lang="en-US" noProof="0" dirty="0"/>
              <a:t>Bullet level 6</a:t>
            </a:r>
          </a:p>
        </p:txBody>
      </p:sp>
      <p:sp>
        <p:nvSpPr>
          <p:cNvPr id="5" name="Slide Number Placeholder 4">
            <a:extLst>
              <a:ext uri="{FF2B5EF4-FFF2-40B4-BE49-F238E27FC236}">
                <a16:creationId xmlns:a16="http://schemas.microsoft.com/office/drawing/2014/main" id="{2A484065-0AA2-4FEF-9C7E-2E004F682004}"/>
              </a:ext>
            </a:extLst>
          </p:cNvPr>
          <p:cNvSpPr>
            <a:spLocks noGrp="1"/>
          </p:cNvSpPr>
          <p:nvPr>
            <p:ph type="sldNum" sz="quarter" idx="12"/>
          </p:nvPr>
        </p:nvSpPr>
        <p:spPr/>
        <p:txBody>
          <a:bodyPr/>
          <a:lstStyle/>
          <a:p>
            <a:fld id="{5A195573-6125-40C3-AA0C-3AC6CFB9F86B}" type="slidenum">
              <a:rPr lang="en-US" smtClean="0"/>
              <a:pPr/>
              <a:t>‹#›</a:t>
            </a:fld>
            <a:endParaRPr lang="en-US" dirty="0"/>
          </a:p>
        </p:txBody>
      </p:sp>
      <p:grpSp>
        <p:nvGrpSpPr>
          <p:cNvPr id="13" name="Groep 2">
            <a:extLst>
              <a:ext uri="{FF2B5EF4-FFF2-40B4-BE49-F238E27FC236}">
                <a16:creationId xmlns:a16="http://schemas.microsoft.com/office/drawing/2014/main" id="{B5ECEF12-4A02-4220-87DF-AB06D6A694E3}"/>
              </a:ext>
            </a:extLst>
          </p:cNvPr>
          <p:cNvGrpSpPr/>
          <p:nvPr userDrawn="1"/>
        </p:nvGrpSpPr>
        <p:grpSpPr>
          <a:xfrm>
            <a:off x="-2430152" y="0"/>
            <a:ext cx="2329217" cy="3010976"/>
            <a:chOff x="-2463800" y="0"/>
            <a:chExt cx="2329217" cy="3010976"/>
          </a:xfrm>
        </p:grpSpPr>
        <p:sp>
          <p:nvSpPr>
            <p:cNvPr id="14" name="Rectangle 106">
              <a:extLst>
                <a:ext uri="{FF2B5EF4-FFF2-40B4-BE49-F238E27FC236}">
                  <a16:creationId xmlns:a16="http://schemas.microsoft.com/office/drawing/2014/main" id="{AF2BDE14-EA14-4DD4-A29B-417B98C51107}"/>
                </a:ext>
              </a:extLst>
            </p:cNvPr>
            <p:cNvSpPr>
              <a:spLocks noChangeArrowheads="1"/>
            </p:cNvSpPr>
            <p:nvPr userDrawn="1"/>
          </p:nvSpPr>
          <p:spPr bwMode="gray">
            <a:xfrm>
              <a:off x="-2463800" y="0"/>
              <a:ext cx="2329217" cy="3010976"/>
            </a:xfrm>
            <a:prstGeom prst="rect">
              <a:avLst/>
            </a:prstGeom>
            <a:solidFill>
              <a:schemeClr val="bg1">
                <a:lumMod val="95000"/>
              </a:schemeClr>
            </a:solidFill>
            <a:ln>
              <a:noFill/>
            </a:ln>
            <a:effectLst/>
          </p:spPr>
          <p:txBody>
            <a:bodyPr wrap="square" lIns="144000" tIns="144000" rIns="144000" bIns="180000" anchor="t">
              <a:spAutoFit/>
            </a:bodyPr>
            <a:lstStyle/>
            <a:p>
              <a:pPr marL="0" indent="0">
                <a:lnSpc>
                  <a:spcPct val="95000"/>
                </a:lnSpc>
                <a:spcBef>
                  <a:spcPts val="600"/>
                </a:spcBef>
                <a:tabLst>
                  <a:tab pos="1141413" algn="l"/>
                </a:tabLst>
              </a:pPr>
              <a:r>
                <a:rPr lang="en-US" altLang="en-US" sz="1100" b="1" spc="-10" baseline="0" noProof="0" dirty="0">
                  <a:solidFill>
                    <a:schemeClr val="tx1"/>
                  </a:solidFill>
                  <a:latin typeface="+mn-lt"/>
                </a:rPr>
                <a:t>Create heading, </a:t>
              </a:r>
              <a:br>
                <a:rPr lang="en-US" altLang="en-US" sz="1100" b="1" spc="-10" baseline="0" noProof="0" dirty="0">
                  <a:solidFill>
                    <a:schemeClr val="tx1"/>
                  </a:solidFill>
                  <a:latin typeface="+mn-lt"/>
                </a:rPr>
              </a:br>
              <a:r>
                <a:rPr lang="en-US" altLang="en-US" sz="1100" b="1" spc="-10" baseline="0" noProof="0" dirty="0">
                  <a:solidFill>
                    <a:schemeClr val="tx1"/>
                  </a:solidFill>
                  <a:latin typeface="+mn-lt"/>
                </a:rPr>
                <a:t>sub-heading or bullets</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lang="en-US" altLang="en-US" sz="1000" spc="-10" baseline="0" noProof="0" dirty="0">
                  <a:solidFill>
                    <a:schemeClr val="tx1"/>
                  </a:solidFill>
                  <a:latin typeface="+mn-lt"/>
                </a:rPr>
                <a:t>Via ‘</a:t>
              </a:r>
              <a:r>
                <a:rPr kumimoji="0" lang="en-US" altLang="en-US" sz="1000" b="0" i="0" u="none" strike="noStrike" kern="1200" cap="none" spc="-10" normalizeH="0" baseline="0" noProof="0" dirty="0">
                  <a:ln>
                    <a:noFill/>
                  </a:ln>
                  <a:solidFill>
                    <a:schemeClr val="tx1"/>
                  </a:solidFill>
                  <a:effectLst/>
                  <a:uLnTx/>
                  <a:uFillTx/>
                  <a:latin typeface="Open Sans"/>
                  <a:ea typeface="+mn-ea"/>
                  <a:cs typeface="+mn-cs"/>
                </a:rPr>
                <a:t>Home’ &gt; ‘Paragraph’ you can turn the text into a heading, sub-heading or bullets in the correct corporate identity </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en-US"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en-US"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en-US"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en-US" altLang="en-US" sz="1000" b="0" i="0" u="none" strike="noStrike" kern="1200" cap="none" spc="-10" normalizeH="0" baseline="0" noProof="0" dirty="0">
                  <a:ln>
                    <a:noFill/>
                  </a:ln>
                  <a:solidFill>
                    <a:schemeClr val="tx1"/>
                  </a:solidFill>
                  <a:effectLst/>
                  <a:uLnTx/>
                  <a:uFillTx/>
                  <a:latin typeface="Open Sans"/>
                  <a:ea typeface="+mn-ea"/>
                  <a:cs typeface="+mn-cs"/>
                </a:rPr>
                <a:t>Stand in front of the text you want to change</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en-US" altLang="en-US" sz="1000" b="0" i="0" u="none" strike="noStrike" kern="1200" cap="none" spc="-10" normalizeH="0" baseline="0" noProof="0" dirty="0">
                  <a:ln>
                    <a:noFill/>
                  </a:ln>
                  <a:solidFill>
                    <a:schemeClr val="tx1"/>
                  </a:solidFill>
                  <a:effectLst/>
                  <a:uLnTx/>
                  <a:uFillTx/>
                  <a:latin typeface="Open Sans"/>
                  <a:ea typeface="+mn-ea"/>
                  <a:cs typeface="+mn-cs"/>
                </a:rPr>
                <a:t>With the arrow to the left, you decrease the level. With the arrow to the right, you increase the level</a:t>
              </a:r>
              <a:endParaRPr lang="en-US" altLang="en-US" sz="1000" spc="-10" baseline="0" noProof="0" dirty="0">
                <a:solidFill>
                  <a:schemeClr val="tx1"/>
                </a:solidFill>
                <a:latin typeface="+mn-lt"/>
              </a:endParaRPr>
            </a:p>
          </p:txBody>
        </p:sp>
        <p:grpSp>
          <p:nvGrpSpPr>
            <p:cNvPr id="16" name="Group 22">
              <a:extLst>
                <a:ext uri="{FF2B5EF4-FFF2-40B4-BE49-F238E27FC236}">
                  <a16:creationId xmlns:a16="http://schemas.microsoft.com/office/drawing/2014/main" id="{1E85BBF0-13BD-4FB5-9BCD-34D11A6CC1D9}"/>
                </a:ext>
              </a:extLst>
            </p:cNvPr>
            <p:cNvGrpSpPr/>
            <p:nvPr userDrawn="1"/>
          </p:nvGrpSpPr>
          <p:grpSpPr>
            <a:xfrm>
              <a:off x="-2318863" y="1220181"/>
              <a:ext cx="2044800" cy="534731"/>
              <a:chOff x="-2108199" y="3526309"/>
              <a:chExt cx="2314576" cy="605280"/>
            </a:xfrm>
          </p:grpSpPr>
          <p:grpSp>
            <p:nvGrpSpPr>
              <p:cNvPr id="17" name="Group 9">
                <a:extLst>
                  <a:ext uri="{FF2B5EF4-FFF2-40B4-BE49-F238E27FC236}">
                    <a16:creationId xmlns:a16="http://schemas.microsoft.com/office/drawing/2014/main" id="{5E423006-4D42-46F0-B7A8-7511A7B104D0}"/>
                  </a:ext>
                </a:extLst>
              </p:cNvPr>
              <p:cNvGrpSpPr/>
              <p:nvPr userDrawn="1"/>
            </p:nvGrpSpPr>
            <p:grpSpPr>
              <a:xfrm>
                <a:off x="-2108199" y="3526309"/>
                <a:ext cx="2314576" cy="605280"/>
                <a:chOff x="-1062434" y="2872274"/>
                <a:chExt cx="2314576" cy="605280"/>
              </a:xfrm>
            </p:grpSpPr>
            <p:pic>
              <p:nvPicPr>
                <p:cNvPr id="26" name="Picture 5">
                  <a:extLst>
                    <a:ext uri="{FF2B5EF4-FFF2-40B4-BE49-F238E27FC236}">
                      <a16:creationId xmlns:a16="http://schemas.microsoft.com/office/drawing/2014/main" id="{074191E1-C4B9-4D46-AA6B-822A43772A7D}"/>
                    </a:ext>
                  </a:extLst>
                </p:cNvPr>
                <p:cNvPicPr>
                  <a:picLocks noChangeAspect="1"/>
                </p:cNvPicPr>
                <p:nvPr userDrawn="1"/>
              </p:nvPicPr>
              <p:blipFill rotWithShape="1">
                <a:blip r:embed="rId2"/>
                <a:srcRect l="29631" t="6122" r="51385" b="84783"/>
                <a:stretch/>
              </p:blipFill>
              <p:spPr>
                <a:xfrm>
                  <a:off x="-1062434" y="2872274"/>
                  <a:ext cx="2314576" cy="605280"/>
                </a:xfrm>
                <a:prstGeom prst="rect">
                  <a:avLst/>
                </a:prstGeom>
                <a:noFill/>
                <a:ln>
                  <a:noFill/>
                </a:ln>
                <a:effectLst>
                  <a:outerShdw blurRad="63500" sx="102000" sy="102000" algn="ctr" rotWithShape="0">
                    <a:prstClr val="black">
                      <a:alpha val="40000"/>
                    </a:prstClr>
                  </a:outerShdw>
                </a:effectLst>
              </p:spPr>
            </p:pic>
            <p:sp>
              <p:nvSpPr>
                <p:cNvPr id="27" name="Rectangle 21">
                  <a:extLst>
                    <a:ext uri="{FF2B5EF4-FFF2-40B4-BE49-F238E27FC236}">
                      <a16:creationId xmlns:a16="http://schemas.microsoft.com/office/drawing/2014/main" id="{72401E8C-C324-425E-BA81-BB9211B6D733}"/>
                    </a:ext>
                  </a:extLst>
                </p:cNvPr>
                <p:cNvSpPr/>
                <p:nvPr userDrawn="1"/>
              </p:nvSpPr>
              <p:spPr bwMode="gray">
                <a:xfrm>
                  <a:off x="-518929" y="2945301"/>
                  <a:ext cx="305212" cy="140494"/>
                </a:xfrm>
                <a:prstGeom prst="rect">
                  <a:avLst/>
                </a:prstGeom>
                <a:solidFill>
                  <a:srgbClr val="92D050">
                    <a:alpha val="30000"/>
                  </a:srgbClr>
                </a:solidFill>
                <a:ln w="63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endParaRPr lang="nl-NL" dirty="0" err="1">
                    <a:solidFill>
                      <a:schemeClr val="tx1"/>
                    </a:solidFill>
                  </a:endParaRPr>
                </a:p>
              </p:txBody>
            </p:sp>
          </p:grpSp>
          <p:sp>
            <p:nvSpPr>
              <p:cNvPr id="18" name="Graphic 19" descr="Close with solid fill">
                <a:extLst>
                  <a:ext uri="{FF2B5EF4-FFF2-40B4-BE49-F238E27FC236}">
                    <a16:creationId xmlns:a16="http://schemas.microsoft.com/office/drawing/2014/main" id="{587371D9-0612-4176-ACD4-1D4ED59734C4}"/>
                  </a:ext>
                </a:extLst>
              </p:cNvPr>
              <p:cNvSpPr/>
              <p:nvPr userDrawn="1"/>
            </p:nvSpPr>
            <p:spPr>
              <a:xfrm>
                <a:off x="-2079108" y="3599429"/>
                <a:ext cx="140400" cy="140401"/>
              </a:xfrm>
              <a:custGeom>
                <a:avLst/>
                <a:gdLst>
                  <a:gd name="connsiteX0" fmla="*/ 674370 w 674370"/>
                  <a:gd name="connsiteY0" fmla="*/ 80963 h 674370"/>
                  <a:gd name="connsiteX1" fmla="*/ 593408 w 674370"/>
                  <a:gd name="connsiteY1" fmla="*/ 0 h 674370"/>
                  <a:gd name="connsiteX2" fmla="*/ 337185 w 674370"/>
                  <a:gd name="connsiteY2" fmla="*/ 256223 h 674370"/>
                  <a:gd name="connsiteX3" fmla="*/ 80963 w 674370"/>
                  <a:gd name="connsiteY3" fmla="*/ 0 h 674370"/>
                  <a:gd name="connsiteX4" fmla="*/ 0 w 674370"/>
                  <a:gd name="connsiteY4" fmla="*/ 80963 h 674370"/>
                  <a:gd name="connsiteX5" fmla="*/ 256223 w 674370"/>
                  <a:gd name="connsiteY5" fmla="*/ 337185 h 674370"/>
                  <a:gd name="connsiteX6" fmla="*/ 0 w 674370"/>
                  <a:gd name="connsiteY6" fmla="*/ 593408 h 674370"/>
                  <a:gd name="connsiteX7" fmla="*/ 80963 w 674370"/>
                  <a:gd name="connsiteY7" fmla="*/ 674370 h 674370"/>
                  <a:gd name="connsiteX8" fmla="*/ 337185 w 674370"/>
                  <a:gd name="connsiteY8" fmla="*/ 418148 h 674370"/>
                  <a:gd name="connsiteX9" fmla="*/ 593408 w 674370"/>
                  <a:gd name="connsiteY9" fmla="*/ 674370 h 674370"/>
                  <a:gd name="connsiteX10" fmla="*/ 674370 w 674370"/>
                  <a:gd name="connsiteY10" fmla="*/ 593408 h 674370"/>
                  <a:gd name="connsiteX11" fmla="*/ 418148 w 674370"/>
                  <a:gd name="connsiteY11" fmla="*/ 337185 h 674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4370" h="674370">
                    <a:moveTo>
                      <a:pt x="674370" y="80963"/>
                    </a:moveTo>
                    <a:lnTo>
                      <a:pt x="593408" y="0"/>
                    </a:lnTo>
                    <a:lnTo>
                      <a:pt x="337185" y="256223"/>
                    </a:lnTo>
                    <a:lnTo>
                      <a:pt x="80963" y="0"/>
                    </a:lnTo>
                    <a:lnTo>
                      <a:pt x="0" y="80963"/>
                    </a:lnTo>
                    <a:lnTo>
                      <a:pt x="256223" y="337185"/>
                    </a:lnTo>
                    <a:lnTo>
                      <a:pt x="0" y="593408"/>
                    </a:lnTo>
                    <a:lnTo>
                      <a:pt x="80963" y="674370"/>
                    </a:lnTo>
                    <a:lnTo>
                      <a:pt x="337185" y="418148"/>
                    </a:lnTo>
                    <a:lnTo>
                      <a:pt x="593408" y="674370"/>
                    </a:lnTo>
                    <a:lnTo>
                      <a:pt x="674370" y="593408"/>
                    </a:lnTo>
                    <a:lnTo>
                      <a:pt x="418148" y="337185"/>
                    </a:lnTo>
                    <a:close/>
                  </a:path>
                </a:pathLst>
              </a:custGeom>
              <a:solidFill>
                <a:srgbClr val="FF0000">
                  <a:alpha val="30000"/>
                </a:srgbClr>
              </a:solidFill>
              <a:ln w="6350" cap="flat">
                <a:solidFill>
                  <a:srgbClr val="FF0000"/>
                </a:solidFill>
                <a:prstDash val="solid"/>
                <a:miter/>
              </a:ln>
            </p:spPr>
            <p:txBody>
              <a:bodyPr rtlCol="0" anchor="ctr"/>
              <a:lstStyle/>
              <a:p>
                <a:endParaRPr lang="nl-NL" dirty="0">
                  <a:solidFill>
                    <a:schemeClr val="tx1"/>
                  </a:solidFill>
                </a:endParaRPr>
              </a:p>
            </p:txBody>
          </p:sp>
        </p:grpSp>
      </p:grpSp>
    </p:spTree>
    <p:extLst>
      <p:ext uri="{BB962C8B-B14F-4D97-AF65-F5344CB8AC3E}">
        <p14:creationId xmlns:p14="http://schemas.microsoft.com/office/powerpoint/2010/main" val="3291492921"/>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2.sv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4491EAC-D1B9-45B9-9A2B-DE02DC5392C8}"/>
              </a:ext>
            </a:extLst>
          </p:cNvPr>
          <p:cNvSpPr/>
          <p:nvPr userDrawn="1"/>
        </p:nvSpPr>
        <p:spPr>
          <a:xfrm>
            <a:off x="-2574472" y="-2157046"/>
            <a:ext cx="14292944" cy="111720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dirty="0"/>
          </a:p>
        </p:txBody>
      </p:sp>
      <p:sp>
        <p:nvSpPr>
          <p:cNvPr id="2" name="Title Placeholder 1">
            <a:extLst>
              <a:ext uri="{FF2B5EF4-FFF2-40B4-BE49-F238E27FC236}">
                <a16:creationId xmlns:a16="http://schemas.microsoft.com/office/drawing/2014/main" id="{3C0780C8-19B6-4030-9F5E-165A7AFE1480}"/>
              </a:ext>
            </a:extLst>
          </p:cNvPr>
          <p:cNvSpPr>
            <a:spLocks noGrp="1"/>
          </p:cNvSpPr>
          <p:nvPr>
            <p:ph type="title"/>
          </p:nvPr>
        </p:nvSpPr>
        <p:spPr>
          <a:xfrm>
            <a:off x="440057" y="333363"/>
            <a:ext cx="8258650" cy="574132"/>
          </a:xfrm>
          <a:prstGeom prst="rect">
            <a:avLst/>
          </a:prstGeom>
        </p:spPr>
        <p:txBody>
          <a:bodyPr vert="horz" lIns="0" tIns="0" rIns="0" bIns="0" rtlCol="0" anchor="t" anchorCtr="0">
            <a:noAutofit/>
          </a:bodyPr>
          <a:lstStyle/>
          <a:p>
            <a:r>
              <a:rPr lang="en-US" noProof="0" dirty="0"/>
              <a:t>Click to add title</a:t>
            </a:r>
          </a:p>
        </p:txBody>
      </p:sp>
      <p:sp>
        <p:nvSpPr>
          <p:cNvPr id="3" name="Text Placeholder 2">
            <a:extLst>
              <a:ext uri="{FF2B5EF4-FFF2-40B4-BE49-F238E27FC236}">
                <a16:creationId xmlns:a16="http://schemas.microsoft.com/office/drawing/2014/main" id="{FA239D53-CBD9-4A4C-9297-292A1529C3A5}"/>
              </a:ext>
            </a:extLst>
          </p:cNvPr>
          <p:cNvSpPr>
            <a:spLocks noGrp="1"/>
          </p:cNvSpPr>
          <p:nvPr>
            <p:ph type="body" idx="1"/>
          </p:nvPr>
        </p:nvSpPr>
        <p:spPr>
          <a:xfrm>
            <a:off x="440056" y="1432561"/>
            <a:ext cx="8258651" cy="4370526"/>
          </a:xfrm>
          <a:prstGeom prst="rect">
            <a:avLst/>
          </a:prstGeom>
        </p:spPr>
        <p:txBody>
          <a:bodyPr vert="horz" lIns="0" tIns="0" rIns="0" bIns="0" rtlCol="0" anchor="t" anchorCtr="0">
            <a:noAutofit/>
          </a:bodyPr>
          <a:lstStyle/>
          <a:p>
            <a:pPr lvl="0"/>
            <a:r>
              <a:rPr lang="en-US" noProof="0" dirty="0"/>
              <a:t>Click to add body text</a:t>
            </a:r>
          </a:p>
          <a:p>
            <a:pPr lvl="1"/>
            <a:r>
              <a:rPr lang="en-US" noProof="0" dirty="0"/>
              <a:t>Bullet level 1</a:t>
            </a:r>
          </a:p>
          <a:p>
            <a:pPr lvl="2"/>
            <a:r>
              <a:rPr lang="en-US" noProof="0" dirty="0"/>
              <a:t>Bullet level 2</a:t>
            </a:r>
          </a:p>
          <a:p>
            <a:pPr lvl="3"/>
            <a:r>
              <a:rPr lang="en-US" noProof="0" dirty="0"/>
              <a:t>Bullet level 3</a:t>
            </a:r>
          </a:p>
          <a:p>
            <a:pPr lvl="4"/>
            <a:r>
              <a:rPr lang="en-US" noProof="0" dirty="0"/>
              <a:t>Bullet level 4</a:t>
            </a:r>
          </a:p>
          <a:p>
            <a:pPr lvl="5"/>
            <a:r>
              <a:rPr lang="en-US" noProof="0" dirty="0"/>
              <a:t>Bullet level 5</a:t>
            </a:r>
          </a:p>
          <a:p>
            <a:pPr lvl="6"/>
            <a:r>
              <a:rPr lang="en-US" noProof="0" dirty="0"/>
              <a:t>Bullet level 6</a:t>
            </a:r>
          </a:p>
        </p:txBody>
      </p:sp>
      <p:sp>
        <p:nvSpPr>
          <p:cNvPr id="5" name="Rectangle 106">
            <a:extLst>
              <a:ext uri="{FF2B5EF4-FFF2-40B4-BE49-F238E27FC236}">
                <a16:creationId xmlns:a16="http://schemas.microsoft.com/office/drawing/2014/main" id="{B83BCE7B-6D56-42B9-957A-8CFBA841ED32}"/>
              </a:ext>
            </a:extLst>
          </p:cNvPr>
          <p:cNvSpPr>
            <a:spLocks noChangeArrowheads="1"/>
          </p:cNvSpPr>
          <p:nvPr userDrawn="1"/>
        </p:nvSpPr>
        <p:spPr bwMode="gray">
          <a:xfrm>
            <a:off x="-2430152" y="5879672"/>
            <a:ext cx="2329217" cy="978331"/>
          </a:xfrm>
          <a:prstGeom prst="rect">
            <a:avLst/>
          </a:prstGeom>
          <a:solidFill>
            <a:schemeClr val="bg1">
              <a:lumMod val="95000"/>
            </a:schemeClr>
          </a:solidFill>
          <a:ln>
            <a:noFill/>
          </a:ln>
          <a:effectLst/>
        </p:spPr>
        <p:txBody>
          <a:bodyPr wrap="square" lIns="108000" tIns="108000" rIns="108000" bIns="135000" anchor="b" anchorCtr="0">
            <a:spAutoFit/>
          </a:bodyPr>
          <a:lstStyle/>
          <a:p>
            <a:pPr marL="0" marR="0" lvl="0" indent="0" algn="l" defTabSz="685783" rtl="0" eaLnBrk="1" fontAlgn="auto" latinLnBrk="0" hangingPunct="1">
              <a:lnSpc>
                <a:spcPct val="95000"/>
              </a:lnSpc>
              <a:spcBef>
                <a:spcPts val="450"/>
              </a:spcBef>
              <a:spcAft>
                <a:spcPts val="0"/>
              </a:spcAft>
              <a:buClrTx/>
              <a:buSzTx/>
              <a:buFontTx/>
              <a:buNone/>
              <a:tabLst>
                <a:tab pos="856039" algn="l"/>
              </a:tabLst>
              <a:defRPr/>
            </a:pPr>
            <a:r>
              <a:rPr kumimoji="0" lang="nl-NL" altLang="en-US" sz="825" b="1" i="0" u="none" strike="noStrike" kern="1200" cap="none" spc="-8" normalizeH="0" baseline="0" noProof="0" dirty="0">
                <a:ln>
                  <a:noFill/>
                </a:ln>
                <a:solidFill>
                  <a:schemeClr val="tx1"/>
                </a:solidFill>
                <a:effectLst/>
                <a:uLnTx/>
                <a:uFillTx/>
                <a:latin typeface="Open Sans"/>
                <a:ea typeface="+mn-ea"/>
                <a:cs typeface="+mn-cs"/>
              </a:rPr>
              <a:t>Reset slide</a:t>
            </a:r>
          </a:p>
          <a:p>
            <a:pPr marL="0" marR="0" lvl="0" indent="0" algn="l" defTabSz="685783" rtl="0" eaLnBrk="1" fontAlgn="auto" latinLnBrk="0" hangingPunct="1">
              <a:lnSpc>
                <a:spcPct val="95000"/>
              </a:lnSpc>
              <a:spcBef>
                <a:spcPts val="450"/>
              </a:spcBef>
              <a:spcAft>
                <a:spcPts val="0"/>
              </a:spcAft>
              <a:buClrTx/>
              <a:buSzTx/>
              <a:buFont typeface="+mj-lt"/>
              <a:buNone/>
              <a:tabLst>
                <a:tab pos="856039" algn="l"/>
              </a:tabLst>
              <a:defRPr/>
            </a:pPr>
            <a:r>
              <a:rPr kumimoji="0" lang="en-US" altLang="en-US" sz="750" b="0" i="0" u="none" strike="noStrike" kern="1200" cap="none" spc="-8" normalizeH="0" baseline="0" noProof="0" dirty="0">
                <a:ln>
                  <a:noFill/>
                </a:ln>
                <a:solidFill>
                  <a:schemeClr val="tx1"/>
                </a:solidFill>
                <a:effectLst/>
                <a:uLnTx/>
                <a:uFillTx/>
                <a:latin typeface="Open Sans"/>
                <a:ea typeface="+mn-ea"/>
                <a:cs typeface="+mn-cs"/>
              </a:rPr>
              <a:t>Under the tab 'Home', at the top left of the new slide button, there is a 'Reset' button. If this button is pressed, the slide will reset everything to correct the house style (colors, font sizes, image placement, etc.)</a:t>
            </a:r>
          </a:p>
        </p:txBody>
      </p:sp>
      <p:sp>
        <p:nvSpPr>
          <p:cNvPr id="15" name="Slide Number Placeholder 14">
            <a:extLst>
              <a:ext uri="{FF2B5EF4-FFF2-40B4-BE49-F238E27FC236}">
                <a16:creationId xmlns:a16="http://schemas.microsoft.com/office/drawing/2014/main" id="{4A52E6E6-015D-43B7-8564-079514641E10}"/>
              </a:ext>
            </a:extLst>
          </p:cNvPr>
          <p:cNvSpPr>
            <a:spLocks noGrp="1"/>
          </p:cNvSpPr>
          <p:nvPr>
            <p:ph type="sldNum" sz="quarter" idx="4"/>
          </p:nvPr>
        </p:nvSpPr>
        <p:spPr>
          <a:xfrm>
            <a:off x="8424864" y="6315438"/>
            <a:ext cx="273844" cy="249385"/>
          </a:xfrm>
          <a:prstGeom prst="rect">
            <a:avLst/>
          </a:prstGeom>
        </p:spPr>
        <p:txBody>
          <a:bodyPr vert="horz" lIns="0" tIns="0" rIns="0" bIns="0" rtlCol="0" anchor="ctr"/>
          <a:lstStyle>
            <a:lvl1pPr algn="r">
              <a:defRPr sz="900">
                <a:solidFill>
                  <a:schemeClr val="tx1"/>
                </a:solidFill>
              </a:defRPr>
            </a:lvl1pPr>
          </a:lstStyle>
          <a:p>
            <a:fld id="{5A195573-6125-40C3-AA0C-3AC6CFB9F86B}" type="slidenum">
              <a:rPr lang="en-US" smtClean="0"/>
              <a:pPr/>
              <a:t>‹#›</a:t>
            </a:fld>
            <a:endParaRPr lang="en-US" dirty="0"/>
          </a:p>
        </p:txBody>
      </p:sp>
      <p:pic>
        <p:nvPicPr>
          <p:cNvPr id="12" name="Graphic 11">
            <a:extLst>
              <a:ext uri="{FF2B5EF4-FFF2-40B4-BE49-F238E27FC236}">
                <a16:creationId xmlns:a16="http://schemas.microsoft.com/office/drawing/2014/main" id="{4A29BBE3-4427-4D1D-9BA1-1A318BD0694C}"/>
              </a:ext>
            </a:extLst>
          </p:cNvPr>
          <p:cNvPicPr>
            <a:picLocks noChangeAspect="1"/>
          </p:cNvPicPr>
          <p:nvPr userDrawn="1"/>
        </p:nvPicPr>
        <p:blipFill>
          <a:blip r:embed="rId32">
            <a:extLst>
              <a:ext uri="{96DAC541-7B7A-43D3-8B79-37D633B846F1}">
                <asvg:svgBlip xmlns:asvg="http://schemas.microsoft.com/office/drawing/2016/SVG/main" r:embed="rId33"/>
              </a:ext>
            </a:extLst>
          </a:blip>
          <a:stretch>
            <a:fillRect/>
          </a:stretch>
        </p:blipFill>
        <p:spPr>
          <a:xfrm>
            <a:off x="409577" y="6251798"/>
            <a:ext cx="1200148" cy="348095"/>
          </a:xfrm>
          <a:prstGeom prst="rect">
            <a:avLst/>
          </a:prstGeom>
        </p:spPr>
      </p:pic>
      <p:cxnSp>
        <p:nvCxnSpPr>
          <p:cNvPr id="13" name="Straight Connector 12">
            <a:extLst>
              <a:ext uri="{FF2B5EF4-FFF2-40B4-BE49-F238E27FC236}">
                <a16:creationId xmlns:a16="http://schemas.microsoft.com/office/drawing/2014/main" id="{A6A076A0-15E4-4F5E-A612-099CD0F8A5D9}"/>
              </a:ext>
            </a:extLst>
          </p:cNvPr>
          <p:cNvCxnSpPr>
            <a:cxnSpLocks/>
          </p:cNvCxnSpPr>
          <p:nvPr userDrawn="1"/>
        </p:nvCxnSpPr>
        <p:spPr>
          <a:xfrm>
            <a:off x="461962" y="829267"/>
            <a:ext cx="833438" cy="0"/>
          </a:xfrm>
          <a:prstGeom prst="line">
            <a:avLst/>
          </a:prstGeom>
          <a:ln w="38100" cap="rnd">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43466960"/>
      </p:ext>
    </p:extLst>
  </p:cSld>
  <p:clrMap bg1="lt1" tx1="dk1" bg2="lt2" tx2="dk2" accent1="accent1" accent2="accent2" accent3="accent3" accent4="accent4" accent5="accent5" accent6="accent6" hlink="hlink" folHlink="folHlink"/>
  <p:sldLayoutIdLst>
    <p:sldLayoutId id="2147483674" r:id="rId1"/>
    <p:sldLayoutId id="2147483652" r:id="rId2"/>
    <p:sldLayoutId id="2147483653" r:id="rId3"/>
    <p:sldLayoutId id="2147483678" r:id="rId4"/>
    <p:sldLayoutId id="2147483679" r:id="rId5"/>
    <p:sldLayoutId id="2147483677" r:id="rId6"/>
    <p:sldLayoutId id="2147483675" r:id="rId7"/>
    <p:sldLayoutId id="2147483650" r:id="rId8"/>
    <p:sldLayoutId id="2147483655" r:id="rId9"/>
    <p:sldLayoutId id="2147483659" r:id="rId10"/>
    <p:sldLayoutId id="2147483676" r:id="rId11"/>
    <p:sldLayoutId id="2147483657" r:id="rId12"/>
    <p:sldLayoutId id="2147483658" r:id="rId13"/>
    <p:sldLayoutId id="2147483665" r:id="rId14"/>
    <p:sldLayoutId id="2147483680" r:id="rId15"/>
    <p:sldLayoutId id="2147483667" r:id="rId16"/>
    <p:sldLayoutId id="2147483656" r:id="rId17"/>
    <p:sldLayoutId id="2147483654" r:id="rId18"/>
    <p:sldLayoutId id="2147483668" r:id="rId19"/>
    <p:sldLayoutId id="2147483669" r:id="rId20"/>
    <p:sldLayoutId id="2147483660" r:id="rId21"/>
    <p:sldLayoutId id="2147483661" r:id="rId22"/>
    <p:sldLayoutId id="2147483662" r:id="rId23"/>
    <p:sldLayoutId id="2147483664" r:id="rId24"/>
    <p:sldLayoutId id="2147483663" r:id="rId25"/>
    <p:sldLayoutId id="2147483673" r:id="rId26"/>
    <p:sldLayoutId id="2147483681" r:id="rId27"/>
    <p:sldLayoutId id="2147483682" r:id="rId28"/>
    <p:sldLayoutId id="2147483686" r:id="rId29"/>
    <p:sldLayoutId id="2147483687" r:id="rId30"/>
  </p:sldLayoutIdLst>
  <p:hf hdr="0" ftr="0" dt="0"/>
  <p:txStyles>
    <p:titleStyle>
      <a:lvl1pPr algn="l" defTabSz="685783" rtl="0" eaLnBrk="1" latinLnBrk="0" hangingPunct="1">
        <a:lnSpc>
          <a:spcPct val="80000"/>
        </a:lnSpc>
        <a:spcBef>
          <a:spcPct val="0"/>
        </a:spcBef>
        <a:buNone/>
        <a:defRPr sz="3000" kern="1200" spc="-45" baseline="0">
          <a:solidFill>
            <a:schemeClr val="tx2"/>
          </a:solidFill>
          <a:latin typeface="+mj-lt"/>
          <a:ea typeface="+mj-ea"/>
          <a:cs typeface="+mj-cs"/>
        </a:defRPr>
      </a:lvl1pPr>
    </p:titleStyle>
    <p:bodyStyle>
      <a:lvl1pPr marL="0" indent="0" algn="l" defTabSz="685783" rtl="0" eaLnBrk="1" latinLnBrk="0" hangingPunct="1">
        <a:lnSpc>
          <a:spcPct val="80000"/>
        </a:lnSpc>
        <a:spcBef>
          <a:spcPts val="0"/>
        </a:spcBef>
        <a:spcAft>
          <a:spcPts val="0"/>
        </a:spcAft>
        <a:buClr>
          <a:schemeClr val="tx2"/>
        </a:buClr>
        <a:buSzPct val="90000"/>
        <a:buFont typeface="Arial" panose="020B0604020202020204" pitchFamily="34" charset="0"/>
        <a:buNone/>
        <a:defRPr lang="en-US" sz="2100" kern="1200" dirty="0">
          <a:solidFill>
            <a:schemeClr val="tx1"/>
          </a:solidFill>
          <a:latin typeface="+mn-lt"/>
          <a:ea typeface="+mn-ea"/>
          <a:cs typeface="+mn-cs"/>
        </a:defRPr>
      </a:lvl1pPr>
      <a:lvl2pPr marL="202401" indent="-202401" algn="l" defTabSz="685783" rtl="0" eaLnBrk="1" latinLnBrk="0" hangingPunct="1">
        <a:lnSpc>
          <a:spcPct val="80000"/>
        </a:lnSpc>
        <a:spcBef>
          <a:spcPts val="0"/>
        </a:spcBef>
        <a:spcAft>
          <a:spcPts val="0"/>
        </a:spcAft>
        <a:buClr>
          <a:schemeClr val="tx1"/>
        </a:buClr>
        <a:buSzPct val="90000"/>
        <a:buFont typeface="Arial" panose="020B0604020202020204" pitchFamily="34" charset="0"/>
        <a:buChar char="•"/>
        <a:defRPr sz="2100" kern="1200">
          <a:solidFill>
            <a:schemeClr val="tx1"/>
          </a:solidFill>
          <a:latin typeface="+mn-lt"/>
          <a:ea typeface="+mn-ea"/>
          <a:cs typeface="+mn-cs"/>
        </a:defRPr>
      </a:lvl2pPr>
      <a:lvl3pPr marL="404803" indent="-202401" algn="l" defTabSz="685783" rtl="0" eaLnBrk="1" latinLnBrk="0" hangingPunct="1">
        <a:lnSpc>
          <a:spcPct val="80000"/>
        </a:lnSpc>
        <a:spcBef>
          <a:spcPts val="0"/>
        </a:spcBef>
        <a:spcAft>
          <a:spcPts val="0"/>
        </a:spcAft>
        <a:buClr>
          <a:schemeClr val="tx1"/>
        </a:buClr>
        <a:buSzPct val="90000"/>
        <a:buFont typeface="Arial" panose="020B0604020202020204" pitchFamily="34" charset="0"/>
        <a:buChar char="•"/>
        <a:defRPr sz="2100" kern="1200">
          <a:solidFill>
            <a:schemeClr val="tx1"/>
          </a:solidFill>
          <a:latin typeface="+mn-lt"/>
          <a:ea typeface="+mn-ea"/>
          <a:cs typeface="+mn-cs"/>
        </a:defRPr>
      </a:lvl3pPr>
      <a:lvl4pPr marL="607204" indent="-202401" algn="l" defTabSz="685783" rtl="0" eaLnBrk="1" latinLnBrk="0" hangingPunct="1">
        <a:lnSpc>
          <a:spcPct val="80000"/>
        </a:lnSpc>
        <a:spcBef>
          <a:spcPts val="0"/>
        </a:spcBef>
        <a:spcAft>
          <a:spcPts val="0"/>
        </a:spcAft>
        <a:buClr>
          <a:schemeClr val="tx1"/>
        </a:buClr>
        <a:buSzPct val="90000"/>
        <a:buFont typeface="Arial" panose="020B0604020202020204" pitchFamily="34" charset="0"/>
        <a:buChar char="•"/>
        <a:defRPr sz="2100" kern="1200">
          <a:solidFill>
            <a:schemeClr val="tx1"/>
          </a:solidFill>
          <a:latin typeface="+mn-lt"/>
          <a:ea typeface="+mn-ea"/>
          <a:cs typeface="+mn-cs"/>
        </a:defRPr>
      </a:lvl4pPr>
      <a:lvl5pPr marL="809605" indent="-202401" algn="l" defTabSz="685783" rtl="0" eaLnBrk="1" latinLnBrk="0" hangingPunct="1">
        <a:lnSpc>
          <a:spcPct val="80000"/>
        </a:lnSpc>
        <a:spcBef>
          <a:spcPts val="0"/>
        </a:spcBef>
        <a:spcAft>
          <a:spcPts val="0"/>
        </a:spcAft>
        <a:buClr>
          <a:schemeClr val="tx1"/>
        </a:buClr>
        <a:buSzPct val="90000"/>
        <a:buFont typeface="Arial" panose="020B0604020202020204" pitchFamily="34" charset="0"/>
        <a:buChar char="•"/>
        <a:defRPr sz="2100" kern="1200">
          <a:solidFill>
            <a:schemeClr val="tx1"/>
          </a:solidFill>
          <a:latin typeface="+mn-lt"/>
          <a:ea typeface="+mn-ea"/>
          <a:cs typeface="+mn-cs"/>
        </a:defRPr>
      </a:lvl5pPr>
      <a:lvl6pPr marL="1012475" indent="-202495" algn="l" defTabSz="685783" rtl="0" eaLnBrk="1" latinLnBrk="0" hangingPunct="1">
        <a:lnSpc>
          <a:spcPct val="80000"/>
        </a:lnSpc>
        <a:spcBef>
          <a:spcPts val="0"/>
        </a:spcBef>
        <a:spcAft>
          <a:spcPts val="0"/>
        </a:spcAft>
        <a:buClr>
          <a:schemeClr val="tx1"/>
        </a:buClr>
        <a:buSzPct val="90000"/>
        <a:buFont typeface="Arial" panose="020B0604020202020204" pitchFamily="34" charset="0"/>
        <a:buChar char="•"/>
        <a:defRPr sz="2100" kern="1200">
          <a:solidFill>
            <a:schemeClr val="tx1"/>
          </a:solidFill>
          <a:latin typeface="+mn-lt"/>
          <a:ea typeface="+mn-ea"/>
          <a:cs typeface="+mn-cs"/>
        </a:defRPr>
      </a:lvl6pPr>
      <a:lvl7pPr marL="1214970" indent="-202495" algn="l" defTabSz="685783" rtl="0" eaLnBrk="1" latinLnBrk="0" hangingPunct="1">
        <a:lnSpc>
          <a:spcPct val="80000"/>
        </a:lnSpc>
        <a:spcBef>
          <a:spcPts val="0"/>
        </a:spcBef>
        <a:spcAft>
          <a:spcPts val="0"/>
        </a:spcAft>
        <a:buClr>
          <a:schemeClr val="tx1"/>
        </a:buClr>
        <a:buSzPct val="90000"/>
        <a:buFont typeface="Arial" panose="020B0604020202020204" pitchFamily="34" charset="0"/>
        <a:buChar char="•"/>
        <a:defRPr sz="210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0.emf"/><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slideLayout" Target="../slideLayouts/slideLayout8.xml"/><Relationship Id="rId1" Type="http://schemas.openxmlformats.org/officeDocument/2006/relationships/tags" Target="../tags/tag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tags" Target="../tags/tag2.xml"/></Relationships>
</file>

<file path=ppt/slides/_rels/slide16.xml.rels><?xml version="1.0" encoding="UTF-8" standalone="yes"?>
<Relationships xmlns="http://schemas.openxmlformats.org/package/2006/relationships"><Relationship Id="rId3" Type="http://schemas.openxmlformats.org/officeDocument/2006/relationships/image" Target="../media/image38.wmf"/><Relationship Id="rId2" Type="http://schemas.openxmlformats.org/officeDocument/2006/relationships/image" Target="../media/image37.wmf"/><Relationship Id="rId1" Type="http://schemas.openxmlformats.org/officeDocument/2006/relationships/slideLayout" Target="../slideLayouts/slideLayout7.xml"/><Relationship Id="rId4" Type="http://schemas.openxmlformats.org/officeDocument/2006/relationships/image" Target="../media/image39.wmf"/></Relationships>
</file>

<file path=ppt/slides/_rels/slide17.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6.jpeg"/><Relationship Id="rId2" Type="http://schemas.openxmlformats.org/officeDocument/2006/relationships/image" Target="../media/image41.png"/><Relationship Id="rId1" Type="http://schemas.openxmlformats.org/officeDocument/2006/relationships/slideLayout" Target="../slideLayouts/slideLayout26.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image" Target="../media/image47.png"/><Relationship Id="rId1" Type="http://schemas.openxmlformats.org/officeDocument/2006/relationships/slideLayout" Target="../slideLayouts/slideLayout26.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2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8" Type="http://schemas.openxmlformats.org/officeDocument/2006/relationships/oleObject" Target="../embeddings/oleObject4.bin"/><Relationship Id="rId3" Type="http://schemas.openxmlformats.org/officeDocument/2006/relationships/image" Target="../media/image54.emf"/><Relationship Id="rId7" Type="http://schemas.openxmlformats.org/officeDocument/2006/relationships/image" Target="../media/image56.emf"/><Relationship Id="rId2" Type="http://schemas.openxmlformats.org/officeDocument/2006/relationships/oleObject" Target="../embeddings/oleObject1.bin"/><Relationship Id="rId1" Type="http://schemas.openxmlformats.org/officeDocument/2006/relationships/slideLayout" Target="../slideLayouts/slideLayout8.xml"/><Relationship Id="rId6" Type="http://schemas.openxmlformats.org/officeDocument/2006/relationships/oleObject" Target="../embeddings/oleObject3.bin"/><Relationship Id="rId5" Type="http://schemas.openxmlformats.org/officeDocument/2006/relationships/image" Target="../media/image55.emf"/><Relationship Id="rId4" Type="http://schemas.openxmlformats.org/officeDocument/2006/relationships/oleObject" Target="../embeddings/oleObject2.bin"/><Relationship Id="rId9" Type="http://schemas.openxmlformats.org/officeDocument/2006/relationships/image" Target="../media/image57.emf"/></Relationships>
</file>

<file path=ppt/slides/_rels/slide24.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oleObject" Target="../embeddings/oleObject5.bin"/><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oleObject" Target="../embeddings/oleObject6.bin"/><Relationship Id="rId1" Type="http://schemas.openxmlformats.org/officeDocument/2006/relationships/slideLayout" Target="../slideLayouts/slideLayout8.xml"/><Relationship Id="rId5" Type="http://schemas.openxmlformats.org/officeDocument/2006/relationships/image" Target="../media/image62.emf"/><Relationship Id="rId4" Type="http://schemas.openxmlformats.org/officeDocument/2006/relationships/oleObject" Target="../embeddings/oleObject7.bin"/></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6.xml"/></Relationships>
</file>

<file path=ppt/slides/_rels/slide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42560C2-7A76-4B90-B003-785D58492C80}"/>
              </a:ext>
            </a:extLst>
          </p:cNvPr>
          <p:cNvSpPr>
            <a:spLocks noGrp="1"/>
          </p:cNvSpPr>
          <p:nvPr>
            <p:ph type="title"/>
          </p:nvPr>
        </p:nvSpPr>
        <p:spPr>
          <a:xfrm>
            <a:off x="4064796" y="4705350"/>
            <a:ext cx="4811349" cy="707775"/>
          </a:xfrm>
        </p:spPr>
        <p:txBody>
          <a:bodyPr/>
          <a:lstStyle/>
          <a:p>
            <a:r>
              <a:rPr lang="en-US" sz="2600" dirty="0"/>
              <a:t>Ankle joint distraction in </a:t>
            </a:r>
            <a:r>
              <a:rPr lang="en-US" sz="2600" dirty="0" err="1"/>
              <a:t>haemophilia</a:t>
            </a:r>
            <a:endParaRPr lang="en-US" sz="2600" dirty="0"/>
          </a:p>
        </p:txBody>
      </p:sp>
      <p:sp>
        <p:nvSpPr>
          <p:cNvPr id="4" name="Text Placeholder 3">
            <a:extLst>
              <a:ext uri="{FF2B5EF4-FFF2-40B4-BE49-F238E27FC236}">
                <a16:creationId xmlns:a16="http://schemas.microsoft.com/office/drawing/2014/main" id="{9E323068-F892-4DCE-ACD5-A1BF059A4C94}"/>
              </a:ext>
            </a:extLst>
          </p:cNvPr>
          <p:cNvSpPr>
            <a:spLocks noGrp="1"/>
          </p:cNvSpPr>
          <p:nvPr>
            <p:ph type="body" sz="quarter" idx="11"/>
          </p:nvPr>
        </p:nvSpPr>
        <p:spPr>
          <a:xfrm>
            <a:off x="4064795" y="6049818"/>
            <a:ext cx="4454059" cy="232571"/>
          </a:xfrm>
        </p:spPr>
        <p:txBody>
          <a:bodyPr/>
          <a:lstStyle/>
          <a:p>
            <a:r>
              <a:rPr lang="en-US" dirty="0"/>
              <a:t>Internist-hematologist</a:t>
            </a:r>
          </a:p>
          <a:p>
            <a:r>
              <a:rPr lang="en-US" dirty="0"/>
              <a:t>Center for Benign </a:t>
            </a:r>
            <a:r>
              <a:rPr lang="en-US" dirty="0" err="1"/>
              <a:t>Haematology</a:t>
            </a:r>
            <a:r>
              <a:rPr lang="en-US" dirty="0"/>
              <a:t>, Thrombosis and </a:t>
            </a:r>
            <a:r>
              <a:rPr lang="en-US" dirty="0" err="1"/>
              <a:t>Haemostasis</a:t>
            </a:r>
            <a:r>
              <a:rPr lang="en-US" dirty="0"/>
              <a:t>, Van </a:t>
            </a:r>
            <a:r>
              <a:rPr lang="en-US" dirty="0" err="1"/>
              <a:t>Creveldkliniek</a:t>
            </a:r>
            <a:endParaRPr lang="en-US" dirty="0"/>
          </a:p>
          <a:p>
            <a:r>
              <a:rPr lang="en-US" dirty="0"/>
              <a:t>Utrecht, the Netherlands</a:t>
            </a:r>
          </a:p>
        </p:txBody>
      </p:sp>
      <p:sp>
        <p:nvSpPr>
          <p:cNvPr id="5" name="Text Placeholder 4">
            <a:extLst>
              <a:ext uri="{FF2B5EF4-FFF2-40B4-BE49-F238E27FC236}">
                <a16:creationId xmlns:a16="http://schemas.microsoft.com/office/drawing/2014/main" id="{18D75B00-A6F9-4469-919D-BD0EE3015DE9}"/>
              </a:ext>
            </a:extLst>
          </p:cNvPr>
          <p:cNvSpPr>
            <a:spLocks noGrp="1"/>
          </p:cNvSpPr>
          <p:nvPr>
            <p:ph type="body" sz="quarter" idx="13"/>
          </p:nvPr>
        </p:nvSpPr>
        <p:spPr/>
        <p:txBody>
          <a:bodyPr/>
          <a:lstStyle/>
          <a:p>
            <a:r>
              <a:rPr lang="en-US" sz="2000" dirty="0"/>
              <a:t>Lize van Vulpen, MD, PhD</a:t>
            </a:r>
          </a:p>
        </p:txBody>
      </p:sp>
      <p:pic>
        <p:nvPicPr>
          <p:cNvPr id="6" name="Tijdelijke aanduiding voor afbeelding 5">
            <a:extLst>
              <a:ext uri="{FF2B5EF4-FFF2-40B4-BE49-F238E27FC236}">
                <a16:creationId xmlns:a16="http://schemas.microsoft.com/office/drawing/2014/main" id="{E53348DE-91EC-3841-E3A7-3B6FDD67613C}"/>
              </a:ext>
            </a:extLst>
          </p:cNvPr>
          <p:cNvPicPr>
            <a:picLocks noGrp="1" noChangeAspect="1"/>
          </p:cNvPicPr>
          <p:nvPr>
            <p:ph type="pic" sz="quarter" idx="15"/>
          </p:nvPr>
        </p:nvPicPr>
        <p:blipFill>
          <a:blip r:embed="rId2">
            <a:extLst>
              <a:ext uri="{28A0092B-C50C-407E-A947-70E740481C1C}">
                <a14:useLocalDpi xmlns:a14="http://schemas.microsoft.com/office/drawing/2010/main" val="0"/>
              </a:ext>
            </a:extLst>
          </a:blip>
          <a:srcRect t="1830" b="1830"/>
          <a:stretch>
            <a:fillRect/>
          </a:stretch>
        </p:blipFill>
        <p:spPr>
          <a:xfrm>
            <a:off x="449263" y="0"/>
            <a:ext cx="8694737" cy="4705350"/>
          </a:xfrm>
        </p:spPr>
      </p:pic>
    </p:spTree>
    <p:extLst>
      <p:ext uri="{BB962C8B-B14F-4D97-AF65-F5344CB8AC3E}">
        <p14:creationId xmlns:p14="http://schemas.microsoft.com/office/powerpoint/2010/main" val="22503741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err="1"/>
              <a:t>Evolution</a:t>
            </a:r>
            <a:r>
              <a:rPr lang="nl-NL" dirty="0"/>
              <a:t> of joint </a:t>
            </a:r>
            <a:r>
              <a:rPr lang="nl-NL" dirty="0" err="1"/>
              <a:t>damage</a:t>
            </a:r>
            <a:r>
              <a:rPr lang="nl-NL" dirty="0"/>
              <a:t> over time</a:t>
            </a:r>
          </a:p>
        </p:txBody>
      </p:sp>
      <p:pic>
        <p:nvPicPr>
          <p:cNvPr id="5" name="Picture 2" descr="Figure 1.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9082" y="1684027"/>
            <a:ext cx="7200598" cy="3489945"/>
          </a:xfrm>
          <a:prstGeom prst="rect">
            <a:avLst/>
          </a:prstGeom>
          <a:noFill/>
          <a:extLst>
            <a:ext uri="{909E8E84-426E-40DD-AFC4-6F175D3DCCD1}">
              <a14:hiddenFill xmlns:a14="http://schemas.microsoft.com/office/drawing/2010/main">
                <a:solidFill>
                  <a:srgbClr val="FFFFFF"/>
                </a:solidFill>
              </a14:hiddenFill>
            </a:ext>
          </a:extLst>
        </p:spPr>
      </p:pic>
      <p:sp>
        <p:nvSpPr>
          <p:cNvPr id="6" name="Tekstvak 5"/>
          <p:cNvSpPr txBox="1"/>
          <p:nvPr/>
        </p:nvSpPr>
        <p:spPr>
          <a:xfrm>
            <a:off x="5361744" y="5788663"/>
            <a:ext cx="3018007" cy="307777"/>
          </a:xfrm>
          <a:prstGeom prst="rect">
            <a:avLst/>
          </a:prstGeom>
          <a:noFill/>
        </p:spPr>
        <p:txBody>
          <a:bodyPr wrap="none" rtlCol="0">
            <a:spAutoFit/>
          </a:bodyPr>
          <a:lstStyle/>
          <a:p>
            <a:pPr algn="ctr"/>
            <a:r>
              <a:rPr lang="nl-NL" sz="1400" i="1" dirty="0" err="1">
                <a:latin typeface="Segoe UI" panose="020B0502040204020203" pitchFamily="34" charset="0"/>
                <a:cs typeface="Segoe UI" panose="020B0502040204020203" pitchFamily="34" charset="0"/>
              </a:rPr>
              <a:t>Stephensen</a:t>
            </a:r>
            <a:r>
              <a:rPr lang="nl-NL" sz="1400" i="1" dirty="0">
                <a:latin typeface="Segoe UI" panose="020B0502040204020203" pitchFamily="34" charset="0"/>
                <a:cs typeface="Segoe UI" panose="020B0502040204020203" pitchFamily="34" charset="0"/>
              </a:rPr>
              <a:t> et al, Haemophilia 2009</a:t>
            </a:r>
          </a:p>
        </p:txBody>
      </p:sp>
    </p:spTree>
    <p:extLst>
      <p:ext uri="{BB962C8B-B14F-4D97-AF65-F5344CB8AC3E}">
        <p14:creationId xmlns:p14="http://schemas.microsoft.com/office/powerpoint/2010/main" val="21832440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nl-NL" dirty="0"/>
              <a:t>Treatment of joint </a:t>
            </a:r>
            <a:r>
              <a:rPr lang="nl-NL" dirty="0" err="1"/>
              <a:t>damage</a:t>
            </a:r>
            <a:r>
              <a:rPr lang="nl-NL" dirty="0"/>
              <a:t> in hemophilia</a:t>
            </a:r>
          </a:p>
        </p:txBody>
      </p:sp>
      <p:sp>
        <p:nvSpPr>
          <p:cNvPr id="5" name="AutoShape 2"/>
          <p:cNvSpPr>
            <a:spLocks noChangeArrowheads="1"/>
          </p:cNvSpPr>
          <p:nvPr/>
        </p:nvSpPr>
        <p:spPr bwMode="auto">
          <a:xfrm rot="1116400">
            <a:off x="1518211" y="3076601"/>
            <a:ext cx="6735365" cy="752475"/>
          </a:xfrm>
          <a:prstGeom prst="rightArrow">
            <a:avLst>
              <a:gd name="adj1" fmla="val 52213"/>
              <a:gd name="adj2" fmla="val 72436"/>
            </a:avLst>
          </a:prstGeom>
          <a:gradFill rotWithShape="1">
            <a:gsLst>
              <a:gs pos="0">
                <a:srgbClr val="00FF00"/>
              </a:gs>
              <a:gs pos="100000">
                <a:srgbClr val="FF0000"/>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nl-NL" sz="1350">
              <a:latin typeface="+mj-lt"/>
              <a:ea typeface="MS PGothic" charset="0"/>
            </a:endParaRPr>
          </a:p>
        </p:txBody>
      </p:sp>
      <p:sp>
        <p:nvSpPr>
          <p:cNvPr id="6" name="Text Box 3"/>
          <p:cNvSpPr txBox="1">
            <a:spLocks noChangeArrowheads="1"/>
          </p:cNvSpPr>
          <p:nvPr/>
        </p:nvSpPr>
        <p:spPr bwMode="auto">
          <a:xfrm rot="1115662">
            <a:off x="3576629" y="3227691"/>
            <a:ext cx="244708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defRPr/>
            </a:pPr>
            <a:r>
              <a:rPr lang="en-US" sz="1800" dirty="0">
                <a:latin typeface="+mj-lt"/>
              </a:rPr>
              <a:t>severity of joint damage</a:t>
            </a:r>
            <a:endParaRPr lang="en-GB" sz="1800" dirty="0">
              <a:latin typeface="+mj-lt"/>
            </a:endParaRPr>
          </a:p>
        </p:txBody>
      </p:sp>
      <p:pic>
        <p:nvPicPr>
          <p:cNvPr id="7" name="Picture 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6322364" y="4067762"/>
            <a:ext cx="1875234" cy="16323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8" name="Picture 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677751" y="2257457"/>
            <a:ext cx="1506141" cy="1747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9" name="Rectangle 16"/>
          <p:cNvSpPr>
            <a:spLocks noChangeArrowheads="1"/>
          </p:cNvSpPr>
          <p:nvPr/>
        </p:nvSpPr>
        <p:spPr bwMode="auto">
          <a:xfrm>
            <a:off x="1287453" y="1652140"/>
            <a:ext cx="640880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dirty="0">
                <a:latin typeface="+mj-lt"/>
                <a:ea typeface="MS PGothic" charset="0"/>
                <a:cs typeface="Segoe UI" panose="020B0502040204020203" pitchFamily="34" charset="0"/>
              </a:rPr>
              <a:t>Prevention: </a:t>
            </a:r>
            <a:r>
              <a:rPr lang="en-US" sz="2000" b="1" dirty="0">
                <a:latin typeface="+mj-lt"/>
                <a:ea typeface="MS PGothic" charset="0"/>
                <a:cs typeface="Segoe UI" panose="020B0502040204020203" pitchFamily="34" charset="0"/>
              </a:rPr>
              <a:t>prophylaxis, immediate treatment of bleeds</a:t>
            </a:r>
            <a:endParaRPr lang="en-GB" sz="2000" b="1" dirty="0">
              <a:latin typeface="+mj-lt"/>
              <a:ea typeface="MS PGothic" charset="0"/>
              <a:cs typeface="Segoe UI" panose="020B0502040204020203" pitchFamily="34" charset="0"/>
            </a:endParaRPr>
          </a:p>
        </p:txBody>
      </p:sp>
      <p:sp>
        <p:nvSpPr>
          <p:cNvPr id="10" name="Rectangle 17"/>
          <p:cNvSpPr>
            <a:spLocks noChangeArrowheads="1"/>
          </p:cNvSpPr>
          <p:nvPr/>
        </p:nvSpPr>
        <p:spPr bwMode="auto">
          <a:xfrm>
            <a:off x="3446255" y="2415565"/>
            <a:ext cx="1977657"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350" dirty="0">
                <a:solidFill>
                  <a:schemeClr val="tx2"/>
                </a:solidFill>
                <a:latin typeface="+mj-lt"/>
                <a:ea typeface="MS PGothic" charset="0"/>
                <a:cs typeface="Segoe UI" panose="020B0502040204020203" pitchFamily="34" charset="0"/>
              </a:rPr>
              <a:t>Disease modifying drugs?</a:t>
            </a:r>
            <a:endParaRPr lang="en-GB" sz="1350" dirty="0">
              <a:solidFill>
                <a:schemeClr val="tx2"/>
              </a:solidFill>
              <a:latin typeface="+mj-lt"/>
              <a:ea typeface="MS PGothic" charset="0"/>
              <a:cs typeface="Segoe UI" panose="020B0502040204020203" pitchFamily="34" charset="0"/>
            </a:endParaRPr>
          </a:p>
        </p:txBody>
      </p:sp>
      <p:sp>
        <p:nvSpPr>
          <p:cNvPr id="11" name="Rectangle 18"/>
          <p:cNvSpPr>
            <a:spLocks noChangeArrowheads="1"/>
          </p:cNvSpPr>
          <p:nvPr/>
        </p:nvSpPr>
        <p:spPr bwMode="auto">
          <a:xfrm>
            <a:off x="5717545" y="3116605"/>
            <a:ext cx="18742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350" dirty="0">
                <a:solidFill>
                  <a:schemeClr val="tx2"/>
                </a:solidFill>
                <a:latin typeface="+mj-lt"/>
                <a:ea typeface="MS PGothic" charset="0"/>
                <a:cs typeface="Segoe UI" panose="020B0502040204020203" pitchFamily="34" charset="0"/>
              </a:rPr>
              <a:t>Regenerative medicine?</a:t>
            </a:r>
            <a:endParaRPr lang="en-GB" sz="1350" dirty="0">
              <a:solidFill>
                <a:schemeClr val="tx2"/>
              </a:solidFill>
              <a:latin typeface="+mj-lt"/>
              <a:ea typeface="MS PGothic" charset="0"/>
              <a:cs typeface="Segoe UI" panose="020B0502040204020203" pitchFamily="34" charset="0"/>
            </a:endParaRPr>
          </a:p>
        </p:txBody>
      </p:sp>
      <p:sp>
        <p:nvSpPr>
          <p:cNvPr id="12" name="Rectangle 19"/>
          <p:cNvSpPr>
            <a:spLocks noChangeArrowheads="1"/>
          </p:cNvSpPr>
          <p:nvPr/>
        </p:nvSpPr>
        <p:spPr bwMode="auto">
          <a:xfrm>
            <a:off x="7001039" y="3467125"/>
            <a:ext cx="834972"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600" b="1" dirty="0">
                <a:latin typeface="+mj-lt"/>
                <a:ea typeface="MS PGothic" charset="0"/>
                <a:cs typeface="Segoe UI" panose="020B0502040204020203" pitchFamily="34" charset="0"/>
              </a:rPr>
              <a:t>Surgery</a:t>
            </a:r>
          </a:p>
        </p:txBody>
      </p:sp>
      <p:sp>
        <p:nvSpPr>
          <p:cNvPr id="13" name="Rectangle 20"/>
          <p:cNvSpPr>
            <a:spLocks noChangeArrowheads="1"/>
          </p:cNvSpPr>
          <p:nvPr/>
        </p:nvSpPr>
        <p:spPr bwMode="auto">
          <a:xfrm>
            <a:off x="2210321" y="2055809"/>
            <a:ext cx="4269823"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000" b="1" dirty="0">
                <a:latin typeface="+mj-lt"/>
                <a:ea typeface="MS PGothic" charset="0"/>
                <a:cs typeface="Segoe UI" panose="020B0502040204020203" pitchFamily="34" charset="0"/>
              </a:rPr>
              <a:t>Analgesics, physical therapy, orthotics </a:t>
            </a:r>
            <a:endParaRPr lang="en-US" sz="2000" dirty="0">
              <a:latin typeface="+mj-lt"/>
              <a:ea typeface="MS PGothic" charset="0"/>
              <a:cs typeface="Segoe UI" panose="020B0502040204020203" pitchFamily="34" charset="0"/>
            </a:endParaRPr>
          </a:p>
        </p:txBody>
      </p:sp>
      <p:sp>
        <p:nvSpPr>
          <p:cNvPr id="14" name="Rectangle 21"/>
          <p:cNvSpPr>
            <a:spLocks noChangeArrowheads="1"/>
          </p:cNvSpPr>
          <p:nvPr/>
        </p:nvSpPr>
        <p:spPr bwMode="auto">
          <a:xfrm>
            <a:off x="2055182" y="2441997"/>
            <a:ext cx="66675" cy="66675"/>
          </a:xfrm>
          <a:prstGeom prst="rect">
            <a:avLst/>
          </a:prstGeom>
          <a:solidFill>
            <a:srgbClr val="00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nl-NL" sz="1350">
              <a:solidFill>
                <a:schemeClr val="tx2"/>
              </a:solidFill>
              <a:latin typeface="+mj-lt"/>
              <a:ea typeface="MS PGothic" charset="0"/>
            </a:endParaRPr>
          </a:p>
        </p:txBody>
      </p:sp>
      <p:sp>
        <p:nvSpPr>
          <p:cNvPr id="15" name="Rectangle 22"/>
          <p:cNvSpPr>
            <a:spLocks noChangeArrowheads="1"/>
          </p:cNvSpPr>
          <p:nvPr/>
        </p:nvSpPr>
        <p:spPr bwMode="auto">
          <a:xfrm>
            <a:off x="2075423" y="2445569"/>
            <a:ext cx="66675" cy="66675"/>
          </a:xfrm>
          <a:prstGeom prst="rect">
            <a:avLst/>
          </a:prstGeom>
          <a:solidFill>
            <a:srgbClr val="00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nl-NL" sz="1350">
              <a:solidFill>
                <a:schemeClr val="tx2"/>
              </a:solidFill>
              <a:latin typeface="+mj-lt"/>
              <a:ea typeface="MS PGothic" charset="0"/>
            </a:endParaRPr>
          </a:p>
        </p:txBody>
      </p:sp>
      <p:sp>
        <p:nvSpPr>
          <p:cNvPr id="16" name="Rectangle 23"/>
          <p:cNvSpPr>
            <a:spLocks noChangeArrowheads="1"/>
          </p:cNvSpPr>
          <p:nvPr/>
        </p:nvSpPr>
        <p:spPr bwMode="auto">
          <a:xfrm>
            <a:off x="2048038" y="2418185"/>
            <a:ext cx="66675" cy="66675"/>
          </a:xfrm>
          <a:prstGeom prst="rect">
            <a:avLst/>
          </a:prstGeom>
          <a:solidFill>
            <a:srgbClr val="00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nl-NL" sz="1350">
              <a:solidFill>
                <a:schemeClr val="tx2"/>
              </a:solidFill>
              <a:latin typeface="+mj-lt"/>
              <a:ea typeface="MS PGothic" charset="0"/>
            </a:endParaRPr>
          </a:p>
        </p:txBody>
      </p:sp>
      <p:sp>
        <p:nvSpPr>
          <p:cNvPr id="17" name="Rectangle 156"/>
          <p:cNvSpPr>
            <a:spLocks noChangeArrowheads="1"/>
          </p:cNvSpPr>
          <p:nvPr/>
        </p:nvSpPr>
        <p:spPr bwMode="auto">
          <a:xfrm>
            <a:off x="4932961" y="2766085"/>
            <a:ext cx="1775743"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350" dirty="0">
                <a:solidFill>
                  <a:schemeClr val="tx2"/>
                </a:solidFill>
                <a:latin typeface="+mj-lt"/>
                <a:ea typeface="MS PGothic" charset="0"/>
                <a:cs typeface="Segoe UI" panose="020B0502040204020203" pitchFamily="34" charset="0"/>
              </a:rPr>
              <a:t>Intrinsic tissue repair? </a:t>
            </a:r>
          </a:p>
        </p:txBody>
      </p:sp>
      <p:sp>
        <p:nvSpPr>
          <p:cNvPr id="18" name="AutoShape 160"/>
          <p:cNvSpPr>
            <a:spLocks noChangeArrowheads="1"/>
          </p:cNvSpPr>
          <p:nvPr/>
        </p:nvSpPr>
        <p:spPr bwMode="auto">
          <a:xfrm rot="1071034">
            <a:off x="3510399" y="3663653"/>
            <a:ext cx="2214563" cy="140494"/>
          </a:xfrm>
          <a:prstGeom prst="leftRightArrow">
            <a:avLst>
              <a:gd name="adj1" fmla="val 49278"/>
              <a:gd name="adj2" fmla="val 212505"/>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nl-NL" sz="1350">
              <a:latin typeface="+mj-lt"/>
              <a:ea typeface="MS PGothic" charset="0"/>
            </a:endParaRPr>
          </a:p>
        </p:txBody>
      </p:sp>
      <p:pic>
        <p:nvPicPr>
          <p:cNvPr id="1030" name="Picture 6" descr="Medische Revalidatie, Therapeut Doen Herstellende Gymnastiek Met Jonge Man  In Rolstoel, Cartoon Vector Illustratie Met Ruimte Voor Tekst. Medische  Revalidatie, Fysiotherapie, Herstellende Gymnastiek Royalty vrije SVG,  Cliparts, Vectoren, en Stock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6085" y="1970963"/>
            <a:ext cx="3669431" cy="36694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3603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3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pPr eaLnBrk="1" hangingPunct="1"/>
            <a:r>
              <a:rPr lang="en-US" altLang="nl-NL"/>
              <a:t>Joint distraction</a:t>
            </a:r>
            <a:endParaRPr lang="nl-NL" altLang="nl-NL"/>
          </a:p>
        </p:txBody>
      </p:sp>
      <p:sp>
        <p:nvSpPr>
          <p:cNvPr id="7171" name="Rectangle 3"/>
          <p:cNvSpPr>
            <a:spLocks noGrp="1" noChangeArrowheads="1"/>
          </p:cNvSpPr>
          <p:nvPr>
            <p:ph type="body" sz="quarter" idx="10"/>
          </p:nvPr>
        </p:nvSpPr>
        <p:spPr/>
        <p:txBody>
          <a:bodyPr/>
          <a:lstStyle/>
          <a:p>
            <a:pPr eaLnBrk="1" hangingPunct="1"/>
            <a:r>
              <a:rPr lang="en-GB" altLang="nl-NL" sz="2400" b="0" dirty="0"/>
              <a:t>A surgical procedure in which the two bony ends of a joint are gradually separated to a certain extent for a certain period of time</a:t>
            </a:r>
            <a:endParaRPr lang="nl-NL" altLang="nl-NL" sz="2400" b="0" dirty="0"/>
          </a:p>
        </p:txBody>
      </p:sp>
      <p:pic>
        <p:nvPicPr>
          <p:cNvPr id="7172" name="Picture 4" descr="ank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80694" y="3201595"/>
            <a:ext cx="2578100" cy="171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66"/>
                </a:solidFill>
                <a:miter lim="800000"/>
                <a:headEnd/>
                <a:tailEnd/>
              </a14:hiddenLine>
            </a:ext>
          </a:extLst>
        </p:spPr>
      </p:pic>
      <p:pic>
        <p:nvPicPr>
          <p:cNvPr id="7173" name="Picture 5" descr="heu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0250" y="2707882"/>
            <a:ext cx="2006600" cy="348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66"/>
                </a:solidFill>
                <a:miter lim="800000"/>
                <a:headEnd/>
                <a:tailEnd/>
              </a14:hiddenLine>
            </a:ext>
          </a:extLst>
        </p:spPr>
      </p:pic>
      <p:pic>
        <p:nvPicPr>
          <p:cNvPr id="7174" name="Picture 6"/>
          <p:cNvPicPr>
            <a:picLocks noChangeAspect="1" noChangeArrowheads="1"/>
          </p:cNvPicPr>
          <p:nvPr/>
        </p:nvPicPr>
        <p:blipFill>
          <a:blip r:embed="rId4">
            <a:extLst>
              <a:ext uri="{28A0092B-C50C-407E-A947-70E740481C1C}">
                <a14:useLocalDpi xmlns:a14="http://schemas.microsoft.com/office/drawing/2010/main" val="0"/>
              </a:ext>
            </a:extLst>
          </a:blip>
          <a:srcRect t="7146"/>
          <a:stretch>
            <a:fillRect/>
          </a:stretch>
        </p:blipFill>
        <p:spPr bwMode="auto">
          <a:xfrm>
            <a:off x="6402637" y="2707882"/>
            <a:ext cx="1804988" cy="3176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FF66"/>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315289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prstGeom prst="rect">
            <a:avLst/>
          </a:prstGeom>
        </p:spPr>
        <p:txBody>
          <a:bodyPr/>
          <a:lstStyle/>
          <a:p>
            <a:pPr eaLnBrk="1" hangingPunct="1"/>
            <a:r>
              <a:rPr lang="en-US" altLang="nl-NL" dirty="0"/>
              <a:t>Incentive to evaluate joint distraction in OA</a:t>
            </a:r>
          </a:p>
        </p:txBody>
      </p:sp>
      <p:sp>
        <p:nvSpPr>
          <p:cNvPr id="3" name="Tijdelijke aanduiding voor tekst 2">
            <a:extLst>
              <a:ext uri="{FF2B5EF4-FFF2-40B4-BE49-F238E27FC236}">
                <a16:creationId xmlns:a16="http://schemas.microsoft.com/office/drawing/2014/main" id="{C4384391-1466-102C-C20B-CE4740E37823}"/>
              </a:ext>
            </a:extLst>
          </p:cNvPr>
          <p:cNvSpPr>
            <a:spLocks noGrp="1"/>
          </p:cNvSpPr>
          <p:nvPr>
            <p:ph type="body" sz="quarter" idx="11"/>
          </p:nvPr>
        </p:nvSpPr>
        <p:spPr/>
        <p:txBody>
          <a:bodyPr/>
          <a:lstStyle/>
          <a:p>
            <a:pPr>
              <a:spcBef>
                <a:spcPct val="30000"/>
              </a:spcBef>
            </a:pPr>
            <a:r>
              <a:rPr lang="en-GB" altLang="nl-NL" sz="2400" b="0" dirty="0">
                <a:latin typeface="+mj-lt"/>
                <a:cs typeface="Segoe UI" panose="020B0502040204020203" pitchFamily="34" charset="0"/>
              </a:rPr>
              <a:t>Treatment of equine deformities by actively repositioning the joint</a:t>
            </a:r>
          </a:p>
          <a:p>
            <a:pPr>
              <a:spcBef>
                <a:spcPct val="30000"/>
              </a:spcBef>
            </a:pPr>
            <a:r>
              <a:rPr lang="en-GB" altLang="nl-NL" sz="2400" b="0" dirty="0">
                <a:latin typeface="+mj-lt"/>
                <a:cs typeface="Segoe UI" panose="020B0502040204020203" pitchFamily="34" charset="0"/>
              </a:rPr>
              <a:t>Distraction to prevent damage (compression) of the joint cartilage</a:t>
            </a:r>
          </a:p>
          <a:p>
            <a:pPr>
              <a:spcBef>
                <a:spcPct val="30000"/>
              </a:spcBef>
            </a:pPr>
            <a:endParaRPr lang="en-GB" altLang="nl-NL" sz="2400" b="0" dirty="0">
              <a:latin typeface="+mj-lt"/>
              <a:cs typeface="Segoe UI" panose="020B0502040204020203" pitchFamily="34" charset="0"/>
            </a:endParaRPr>
          </a:p>
          <a:p>
            <a:pPr>
              <a:spcBef>
                <a:spcPct val="30000"/>
              </a:spcBef>
            </a:pPr>
            <a:endParaRPr lang="en-GB" altLang="nl-NL" sz="2400" b="0" dirty="0">
              <a:latin typeface="+mj-lt"/>
              <a:cs typeface="Segoe UI" panose="020B0502040204020203" pitchFamily="34" charset="0"/>
            </a:endParaRPr>
          </a:p>
          <a:p>
            <a:pPr>
              <a:spcBef>
                <a:spcPct val="30000"/>
              </a:spcBef>
            </a:pPr>
            <a:endParaRPr lang="en-GB" altLang="nl-NL" sz="2400" b="0" dirty="0">
              <a:latin typeface="+mj-lt"/>
              <a:cs typeface="Segoe UI" panose="020B0502040204020203" pitchFamily="34" charset="0"/>
            </a:endParaRPr>
          </a:p>
          <a:p>
            <a:pPr>
              <a:spcBef>
                <a:spcPct val="30000"/>
              </a:spcBef>
            </a:pPr>
            <a:endParaRPr lang="en-GB" altLang="nl-NL" sz="2400" b="0" dirty="0">
              <a:latin typeface="+mj-lt"/>
              <a:cs typeface="Segoe UI" panose="020B0502040204020203" pitchFamily="34" charset="0"/>
            </a:endParaRPr>
          </a:p>
          <a:p>
            <a:pPr>
              <a:spcBef>
                <a:spcPct val="30000"/>
              </a:spcBef>
            </a:pPr>
            <a:r>
              <a:rPr lang="en-GB" altLang="nl-NL" sz="2400" b="0" dirty="0">
                <a:latin typeface="+mj-lt"/>
                <a:cs typeface="Segoe UI" panose="020B0502040204020203" pitchFamily="34" charset="0"/>
              </a:rPr>
              <a:t>In some cases OA was present in the treated joint</a:t>
            </a:r>
          </a:p>
          <a:p>
            <a:pPr marL="342900" indent="-342900">
              <a:spcBef>
                <a:spcPct val="30000"/>
              </a:spcBef>
              <a:buFontTx/>
              <a:buChar char="-"/>
            </a:pPr>
            <a:r>
              <a:rPr lang="en-GB" altLang="nl-NL" sz="2400" b="0" dirty="0">
                <a:latin typeface="+mj-lt"/>
                <a:cs typeface="Segoe UI" panose="020B0502040204020203" pitchFamily="34" charset="0"/>
              </a:rPr>
              <a:t>unexpected clinical improvement of the OA was observed </a:t>
            </a:r>
          </a:p>
          <a:p>
            <a:endParaRPr lang="nl-NL" dirty="0"/>
          </a:p>
        </p:txBody>
      </p:sp>
      <p:pic>
        <p:nvPicPr>
          <p:cNvPr id="9221" name="Picture 47" descr="been"/>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tretch>
            <a:fillRect/>
          </a:stretch>
        </p:blipFill>
        <p:spPr>
          <a:xfrm>
            <a:off x="7063341" y="4597400"/>
            <a:ext cx="1603375" cy="2260600"/>
          </a:xfrm>
          <a:prstGeom prst="rect">
            <a:avLst/>
          </a:prstGeom>
          <a:noFill/>
          <a:extLs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227" name="Freeform 5"/>
          <p:cNvSpPr>
            <a:spLocks/>
          </p:cNvSpPr>
          <p:nvPr/>
        </p:nvSpPr>
        <p:spPr bwMode="auto">
          <a:xfrm>
            <a:off x="3141974" y="2811693"/>
            <a:ext cx="367719" cy="81888"/>
          </a:xfrm>
          <a:custGeom>
            <a:avLst/>
            <a:gdLst>
              <a:gd name="T0" fmla="*/ 0 w 404"/>
              <a:gd name="T1" fmla="*/ 79 h 90"/>
              <a:gd name="T2" fmla="*/ 37 w 404"/>
              <a:gd name="T3" fmla="*/ 64 h 90"/>
              <a:gd name="T4" fmla="*/ 85 w 404"/>
              <a:gd name="T5" fmla="*/ 31 h 90"/>
              <a:gd name="T6" fmla="*/ 144 w 404"/>
              <a:gd name="T7" fmla="*/ 7 h 90"/>
              <a:gd name="T8" fmla="*/ 189 w 404"/>
              <a:gd name="T9" fmla="*/ 1 h 90"/>
              <a:gd name="T10" fmla="*/ 238 w 404"/>
              <a:gd name="T11" fmla="*/ 1 h 90"/>
              <a:gd name="T12" fmla="*/ 283 w 404"/>
              <a:gd name="T13" fmla="*/ 4 h 90"/>
              <a:gd name="T14" fmla="*/ 325 w 404"/>
              <a:gd name="T15" fmla="*/ 27 h 90"/>
              <a:gd name="T16" fmla="*/ 363 w 404"/>
              <a:gd name="T17" fmla="*/ 46 h 90"/>
              <a:gd name="T18" fmla="*/ 397 w 404"/>
              <a:gd name="T19" fmla="*/ 64 h 90"/>
              <a:gd name="T20" fmla="*/ 391 w 404"/>
              <a:gd name="T21" fmla="*/ 75 h 90"/>
              <a:gd name="T22" fmla="*/ 321 w 404"/>
              <a:gd name="T23" fmla="*/ 43 h 90"/>
              <a:gd name="T24" fmla="*/ 264 w 404"/>
              <a:gd name="T25" fmla="*/ 25 h 90"/>
              <a:gd name="T26" fmla="*/ 202 w 404"/>
              <a:gd name="T27" fmla="*/ 22 h 90"/>
              <a:gd name="T28" fmla="*/ 145 w 404"/>
              <a:gd name="T29" fmla="*/ 30 h 90"/>
              <a:gd name="T30" fmla="*/ 88 w 404"/>
              <a:gd name="T31" fmla="*/ 51 h 90"/>
              <a:gd name="T32" fmla="*/ 28 w 404"/>
              <a:gd name="T33" fmla="*/ 84 h 90"/>
              <a:gd name="T34" fmla="*/ 4 w 404"/>
              <a:gd name="T35" fmla="*/ 90 h 90"/>
              <a:gd name="T36" fmla="*/ 0 w 404"/>
              <a:gd name="T37" fmla="*/ 79 h 9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04" h="90">
                <a:moveTo>
                  <a:pt x="0" y="79"/>
                </a:moveTo>
                <a:cubicBezTo>
                  <a:pt x="11" y="75"/>
                  <a:pt x="23" y="72"/>
                  <a:pt x="37" y="64"/>
                </a:cubicBezTo>
                <a:cubicBezTo>
                  <a:pt x="51" y="56"/>
                  <a:pt x="67" y="40"/>
                  <a:pt x="85" y="31"/>
                </a:cubicBezTo>
                <a:cubicBezTo>
                  <a:pt x="103" y="22"/>
                  <a:pt x="127" y="12"/>
                  <a:pt x="144" y="7"/>
                </a:cubicBezTo>
                <a:cubicBezTo>
                  <a:pt x="161" y="2"/>
                  <a:pt x="173" y="2"/>
                  <a:pt x="189" y="1"/>
                </a:cubicBezTo>
                <a:cubicBezTo>
                  <a:pt x="205" y="0"/>
                  <a:pt x="222" y="1"/>
                  <a:pt x="238" y="1"/>
                </a:cubicBezTo>
                <a:cubicBezTo>
                  <a:pt x="254" y="1"/>
                  <a:pt x="269" y="0"/>
                  <a:pt x="283" y="4"/>
                </a:cubicBezTo>
                <a:cubicBezTo>
                  <a:pt x="297" y="8"/>
                  <a:pt x="312" y="20"/>
                  <a:pt x="325" y="27"/>
                </a:cubicBezTo>
                <a:cubicBezTo>
                  <a:pt x="338" y="34"/>
                  <a:pt x="351" y="40"/>
                  <a:pt x="363" y="46"/>
                </a:cubicBezTo>
                <a:cubicBezTo>
                  <a:pt x="375" y="52"/>
                  <a:pt x="392" y="59"/>
                  <a:pt x="397" y="64"/>
                </a:cubicBezTo>
                <a:cubicBezTo>
                  <a:pt x="402" y="69"/>
                  <a:pt x="404" y="78"/>
                  <a:pt x="391" y="75"/>
                </a:cubicBezTo>
                <a:cubicBezTo>
                  <a:pt x="378" y="72"/>
                  <a:pt x="342" y="51"/>
                  <a:pt x="321" y="43"/>
                </a:cubicBezTo>
                <a:cubicBezTo>
                  <a:pt x="300" y="35"/>
                  <a:pt x="284" y="29"/>
                  <a:pt x="264" y="25"/>
                </a:cubicBezTo>
                <a:cubicBezTo>
                  <a:pt x="244" y="21"/>
                  <a:pt x="222" y="21"/>
                  <a:pt x="202" y="22"/>
                </a:cubicBezTo>
                <a:cubicBezTo>
                  <a:pt x="182" y="23"/>
                  <a:pt x="164" y="25"/>
                  <a:pt x="145" y="30"/>
                </a:cubicBezTo>
                <a:cubicBezTo>
                  <a:pt x="126" y="35"/>
                  <a:pt x="107" y="42"/>
                  <a:pt x="88" y="51"/>
                </a:cubicBezTo>
                <a:cubicBezTo>
                  <a:pt x="69" y="60"/>
                  <a:pt x="42" y="78"/>
                  <a:pt x="28" y="84"/>
                </a:cubicBezTo>
                <a:cubicBezTo>
                  <a:pt x="14" y="90"/>
                  <a:pt x="8" y="90"/>
                  <a:pt x="4" y="90"/>
                </a:cubicBezTo>
                <a:cubicBezTo>
                  <a:pt x="4" y="90"/>
                  <a:pt x="0" y="79"/>
                  <a:pt x="0" y="79"/>
                </a:cubicBezTo>
                <a:close/>
              </a:path>
            </a:pathLst>
          </a:custGeom>
          <a:gradFill rotWithShape="1">
            <a:gsLst>
              <a:gs pos="0">
                <a:srgbClr val="FF0000"/>
              </a:gs>
              <a:gs pos="100000">
                <a:srgbClr val="0099FF"/>
              </a:gs>
            </a:gsLst>
            <a:lin ang="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NL"/>
          </a:p>
        </p:txBody>
      </p:sp>
      <p:sp>
        <p:nvSpPr>
          <p:cNvPr id="9228" name="Freeform 6"/>
          <p:cNvSpPr>
            <a:spLocks/>
          </p:cNvSpPr>
          <p:nvPr/>
        </p:nvSpPr>
        <p:spPr bwMode="auto">
          <a:xfrm>
            <a:off x="3091913" y="2307624"/>
            <a:ext cx="457828" cy="575949"/>
          </a:xfrm>
          <a:custGeom>
            <a:avLst/>
            <a:gdLst>
              <a:gd name="T0" fmla="*/ 56 w 503"/>
              <a:gd name="T1" fmla="*/ 0 h 633"/>
              <a:gd name="T2" fmla="*/ 26 w 503"/>
              <a:gd name="T3" fmla="*/ 426 h 633"/>
              <a:gd name="T4" fmla="*/ 5 w 503"/>
              <a:gd name="T5" fmla="*/ 549 h 633"/>
              <a:gd name="T6" fmla="*/ 53 w 503"/>
              <a:gd name="T7" fmla="*/ 630 h 633"/>
              <a:gd name="T8" fmla="*/ 176 w 503"/>
              <a:gd name="T9" fmla="*/ 567 h 633"/>
              <a:gd name="T10" fmla="*/ 326 w 503"/>
              <a:gd name="T11" fmla="*/ 558 h 633"/>
              <a:gd name="T12" fmla="*/ 455 w 503"/>
              <a:gd name="T13" fmla="*/ 615 h 633"/>
              <a:gd name="T14" fmla="*/ 500 w 503"/>
              <a:gd name="T15" fmla="*/ 531 h 633"/>
              <a:gd name="T16" fmla="*/ 473 w 503"/>
              <a:gd name="T17" fmla="*/ 333 h 633"/>
              <a:gd name="T18" fmla="*/ 428 w 503"/>
              <a:gd name="T19" fmla="*/ 159 h 633"/>
              <a:gd name="T20" fmla="*/ 404 w 503"/>
              <a:gd name="T21" fmla="*/ 3 h 63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03" h="633">
                <a:moveTo>
                  <a:pt x="56" y="0"/>
                </a:moveTo>
                <a:cubicBezTo>
                  <a:pt x="52" y="71"/>
                  <a:pt x="34" y="335"/>
                  <a:pt x="26" y="426"/>
                </a:cubicBezTo>
                <a:cubicBezTo>
                  <a:pt x="18" y="517"/>
                  <a:pt x="0" y="515"/>
                  <a:pt x="5" y="549"/>
                </a:cubicBezTo>
                <a:cubicBezTo>
                  <a:pt x="10" y="583"/>
                  <a:pt x="25" y="627"/>
                  <a:pt x="53" y="630"/>
                </a:cubicBezTo>
                <a:cubicBezTo>
                  <a:pt x="81" y="633"/>
                  <a:pt x="131" y="579"/>
                  <a:pt x="176" y="567"/>
                </a:cubicBezTo>
                <a:cubicBezTo>
                  <a:pt x="221" y="555"/>
                  <a:pt x="280" y="550"/>
                  <a:pt x="326" y="558"/>
                </a:cubicBezTo>
                <a:cubicBezTo>
                  <a:pt x="372" y="566"/>
                  <a:pt x="426" y="619"/>
                  <a:pt x="455" y="615"/>
                </a:cubicBezTo>
                <a:cubicBezTo>
                  <a:pt x="484" y="611"/>
                  <a:pt x="497" y="578"/>
                  <a:pt x="500" y="531"/>
                </a:cubicBezTo>
                <a:cubicBezTo>
                  <a:pt x="503" y="484"/>
                  <a:pt x="485" y="395"/>
                  <a:pt x="473" y="333"/>
                </a:cubicBezTo>
                <a:cubicBezTo>
                  <a:pt x="461" y="271"/>
                  <a:pt x="439" y="214"/>
                  <a:pt x="428" y="159"/>
                </a:cubicBezTo>
                <a:cubicBezTo>
                  <a:pt x="417" y="104"/>
                  <a:pt x="409" y="35"/>
                  <a:pt x="404" y="3"/>
                </a:cubicBezTo>
              </a:path>
            </a:pathLst>
          </a:custGeom>
          <a:gradFill rotWithShape="1">
            <a:gsLst>
              <a:gs pos="0">
                <a:schemeClr val="bg1"/>
              </a:gs>
              <a:gs pos="100000">
                <a:srgbClr val="FFCC66"/>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NL"/>
          </a:p>
        </p:txBody>
      </p:sp>
      <p:sp>
        <p:nvSpPr>
          <p:cNvPr id="9229" name="Freeform 7"/>
          <p:cNvSpPr>
            <a:spLocks/>
          </p:cNvSpPr>
          <p:nvPr/>
        </p:nvSpPr>
        <p:spPr bwMode="auto">
          <a:xfrm rot="260176">
            <a:off x="3119219" y="2828071"/>
            <a:ext cx="425971" cy="130112"/>
          </a:xfrm>
          <a:custGeom>
            <a:avLst/>
            <a:gdLst>
              <a:gd name="T0" fmla="*/ 17 w 468"/>
              <a:gd name="T1" fmla="*/ 128 h 143"/>
              <a:gd name="T2" fmla="*/ 79 w 468"/>
              <a:gd name="T3" fmla="*/ 80 h 143"/>
              <a:gd name="T4" fmla="*/ 140 w 468"/>
              <a:gd name="T5" fmla="*/ 50 h 143"/>
              <a:gd name="T6" fmla="*/ 209 w 468"/>
              <a:gd name="T7" fmla="*/ 32 h 143"/>
              <a:gd name="T8" fmla="*/ 277 w 468"/>
              <a:gd name="T9" fmla="*/ 27 h 143"/>
              <a:gd name="T10" fmla="*/ 362 w 468"/>
              <a:gd name="T11" fmla="*/ 41 h 143"/>
              <a:gd name="T12" fmla="*/ 415 w 468"/>
              <a:gd name="T13" fmla="*/ 71 h 143"/>
              <a:gd name="T14" fmla="*/ 467 w 468"/>
              <a:gd name="T15" fmla="*/ 108 h 143"/>
              <a:gd name="T16" fmla="*/ 421 w 468"/>
              <a:gd name="T17" fmla="*/ 53 h 143"/>
              <a:gd name="T18" fmla="*/ 355 w 468"/>
              <a:gd name="T19" fmla="*/ 21 h 143"/>
              <a:gd name="T20" fmla="*/ 304 w 468"/>
              <a:gd name="T21" fmla="*/ 3 h 143"/>
              <a:gd name="T22" fmla="*/ 229 w 468"/>
              <a:gd name="T23" fmla="*/ 2 h 143"/>
              <a:gd name="T24" fmla="*/ 172 w 468"/>
              <a:gd name="T25" fmla="*/ 14 h 143"/>
              <a:gd name="T26" fmla="*/ 107 w 468"/>
              <a:gd name="T27" fmla="*/ 41 h 143"/>
              <a:gd name="T28" fmla="*/ 62 w 468"/>
              <a:gd name="T29" fmla="*/ 69 h 143"/>
              <a:gd name="T30" fmla="*/ 23 w 468"/>
              <a:gd name="T31" fmla="*/ 108 h 143"/>
              <a:gd name="T32" fmla="*/ 1 w 468"/>
              <a:gd name="T33" fmla="*/ 140 h 143"/>
              <a:gd name="T34" fmla="*/ 17 w 468"/>
              <a:gd name="T35" fmla="*/ 128 h 14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468" h="143">
                <a:moveTo>
                  <a:pt x="17" y="128"/>
                </a:moveTo>
                <a:cubicBezTo>
                  <a:pt x="30" y="119"/>
                  <a:pt x="58" y="93"/>
                  <a:pt x="79" y="80"/>
                </a:cubicBezTo>
                <a:cubicBezTo>
                  <a:pt x="100" y="67"/>
                  <a:pt x="118" y="58"/>
                  <a:pt x="140" y="50"/>
                </a:cubicBezTo>
                <a:cubicBezTo>
                  <a:pt x="162" y="42"/>
                  <a:pt x="186" y="36"/>
                  <a:pt x="209" y="32"/>
                </a:cubicBezTo>
                <a:cubicBezTo>
                  <a:pt x="232" y="28"/>
                  <a:pt x="252" y="26"/>
                  <a:pt x="277" y="27"/>
                </a:cubicBezTo>
                <a:cubicBezTo>
                  <a:pt x="302" y="28"/>
                  <a:pt x="339" y="34"/>
                  <a:pt x="362" y="41"/>
                </a:cubicBezTo>
                <a:cubicBezTo>
                  <a:pt x="385" y="48"/>
                  <a:pt x="397" y="60"/>
                  <a:pt x="415" y="71"/>
                </a:cubicBezTo>
                <a:cubicBezTo>
                  <a:pt x="433" y="82"/>
                  <a:pt x="466" y="111"/>
                  <a:pt x="467" y="108"/>
                </a:cubicBezTo>
                <a:cubicBezTo>
                  <a:pt x="468" y="105"/>
                  <a:pt x="440" y="68"/>
                  <a:pt x="421" y="53"/>
                </a:cubicBezTo>
                <a:cubicBezTo>
                  <a:pt x="402" y="38"/>
                  <a:pt x="375" y="29"/>
                  <a:pt x="355" y="21"/>
                </a:cubicBezTo>
                <a:cubicBezTo>
                  <a:pt x="335" y="13"/>
                  <a:pt x="325" y="6"/>
                  <a:pt x="304" y="3"/>
                </a:cubicBezTo>
                <a:cubicBezTo>
                  <a:pt x="283" y="0"/>
                  <a:pt x="251" y="0"/>
                  <a:pt x="229" y="2"/>
                </a:cubicBezTo>
                <a:cubicBezTo>
                  <a:pt x="207" y="4"/>
                  <a:pt x="192" y="8"/>
                  <a:pt x="172" y="14"/>
                </a:cubicBezTo>
                <a:cubicBezTo>
                  <a:pt x="152" y="20"/>
                  <a:pt x="125" y="32"/>
                  <a:pt x="107" y="41"/>
                </a:cubicBezTo>
                <a:cubicBezTo>
                  <a:pt x="89" y="50"/>
                  <a:pt x="76" y="58"/>
                  <a:pt x="62" y="69"/>
                </a:cubicBezTo>
                <a:cubicBezTo>
                  <a:pt x="48" y="80"/>
                  <a:pt x="33" y="96"/>
                  <a:pt x="23" y="108"/>
                </a:cubicBezTo>
                <a:cubicBezTo>
                  <a:pt x="13" y="120"/>
                  <a:pt x="2" y="137"/>
                  <a:pt x="1" y="140"/>
                </a:cubicBezTo>
                <a:cubicBezTo>
                  <a:pt x="0" y="143"/>
                  <a:pt x="14" y="130"/>
                  <a:pt x="17" y="128"/>
                </a:cubicBezTo>
                <a:close/>
              </a:path>
            </a:pathLst>
          </a:custGeom>
          <a:gradFill rotWithShape="1">
            <a:gsLst>
              <a:gs pos="0">
                <a:srgbClr val="FF0000"/>
              </a:gs>
              <a:gs pos="100000">
                <a:srgbClr val="0099FF"/>
              </a:gs>
            </a:gsLst>
            <a:lin ang="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NL"/>
          </a:p>
        </p:txBody>
      </p:sp>
      <p:grpSp>
        <p:nvGrpSpPr>
          <p:cNvPr id="9230" name="Group 8"/>
          <p:cNvGrpSpPr>
            <a:grpSpLocks/>
          </p:cNvGrpSpPr>
          <p:nvPr/>
        </p:nvGrpSpPr>
        <p:grpSpPr bwMode="auto">
          <a:xfrm rot="260176">
            <a:off x="2695978" y="2850818"/>
            <a:ext cx="1255158" cy="867107"/>
            <a:chOff x="2088" y="2221"/>
            <a:chExt cx="1379" cy="953"/>
          </a:xfrm>
        </p:grpSpPr>
        <p:sp>
          <p:nvSpPr>
            <p:cNvPr id="9257" name="Freeform 9"/>
            <p:cNvSpPr>
              <a:spLocks/>
            </p:cNvSpPr>
            <p:nvPr/>
          </p:nvSpPr>
          <p:spPr bwMode="auto">
            <a:xfrm>
              <a:off x="2342" y="2221"/>
              <a:ext cx="1125" cy="847"/>
            </a:xfrm>
            <a:custGeom>
              <a:avLst/>
              <a:gdLst>
                <a:gd name="T0" fmla="*/ 61 w 1125"/>
                <a:gd name="T1" fmla="*/ 467 h 847"/>
                <a:gd name="T2" fmla="*/ 10 w 1125"/>
                <a:gd name="T3" fmla="*/ 323 h 847"/>
                <a:gd name="T4" fmla="*/ 124 w 1125"/>
                <a:gd name="T5" fmla="*/ 266 h 847"/>
                <a:gd name="T6" fmla="*/ 196 w 1125"/>
                <a:gd name="T7" fmla="*/ 251 h 847"/>
                <a:gd name="T8" fmla="*/ 154 w 1125"/>
                <a:gd name="T9" fmla="*/ 164 h 847"/>
                <a:gd name="T10" fmla="*/ 244 w 1125"/>
                <a:gd name="T11" fmla="*/ 68 h 847"/>
                <a:gd name="T12" fmla="*/ 385 w 1125"/>
                <a:gd name="T13" fmla="*/ 8 h 847"/>
                <a:gd name="T14" fmla="*/ 541 w 1125"/>
                <a:gd name="T15" fmla="*/ 20 h 847"/>
                <a:gd name="T16" fmla="*/ 670 w 1125"/>
                <a:gd name="T17" fmla="*/ 110 h 847"/>
                <a:gd name="T18" fmla="*/ 706 w 1125"/>
                <a:gd name="T19" fmla="*/ 227 h 847"/>
                <a:gd name="T20" fmla="*/ 763 w 1125"/>
                <a:gd name="T21" fmla="*/ 254 h 847"/>
                <a:gd name="T22" fmla="*/ 802 w 1125"/>
                <a:gd name="T23" fmla="*/ 299 h 847"/>
                <a:gd name="T24" fmla="*/ 982 w 1125"/>
                <a:gd name="T25" fmla="*/ 320 h 847"/>
                <a:gd name="T26" fmla="*/ 1063 w 1125"/>
                <a:gd name="T27" fmla="*/ 386 h 847"/>
                <a:gd name="T28" fmla="*/ 1108 w 1125"/>
                <a:gd name="T29" fmla="*/ 599 h 847"/>
                <a:gd name="T30" fmla="*/ 1105 w 1125"/>
                <a:gd name="T31" fmla="*/ 770 h 847"/>
                <a:gd name="T32" fmla="*/ 985 w 1125"/>
                <a:gd name="T33" fmla="*/ 827 h 847"/>
                <a:gd name="T34" fmla="*/ 880 w 1125"/>
                <a:gd name="T35" fmla="*/ 836 h 847"/>
                <a:gd name="T36" fmla="*/ 754 w 1125"/>
                <a:gd name="T37" fmla="*/ 758 h 847"/>
                <a:gd name="T38" fmla="*/ 547 w 1125"/>
                <a:gd name="T39" fmla="*/ 737 h 847"/>
                <a:gd name="T40" fmla="*/ 328 w 1125"/>
                <a:gd name="T41" fmla="*/ 749 h 847"/>
                <a:gd name="T42" fmla="*/ 241 w 1125"/>
                <a:gd name="T43" fmla="*/ 788 h 847"/>
                <a:gd name="T44" fmla="*/ 193 w 1125"/>
                <a:gd name="T45" fmla="*/ 728 h 84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125" h="847">
                  <a:moveTo>
                    <a:pt x="61" y="467"/>
                  </a:moveTo>
                  <a:cubicBezTo>
                    <a:pt x="53" y="443"/>
                    <a:pt x="0" y="356"/>
                    <a:pt x="10" y="323"/>
                  </a:cubicBezTo>
                  <a:cubicBezTo>
                    <a:pt x="20" y="290"/>
                    <a:pt x="93" y="278"/>
                    <a:pt x="124" y="266"/>
                  </a:cubicBezTo>
                  <a:cubicBezTo>
                    <a:pt x="155" y="254"/>
                    <a:pt x="191" y="268"/>
                    <a:pt x="196" y="251"/>
                  </a:cubicBezTo>
                  <a:cubicBezTo>
                    <a:pt x="201" y="234"/>
                    <a:pt x="146" y="194"/>
                    <a:pt x="154" y="164"/>
                  </a:cubicBezTo>
                  <a:cubicBezTo>
                    <a:pt x="162" y="134"/>
                    <a:pt x="206" y="94"/>
                    <a:pt x="244" y="68"/>
                  </a:cubicBezTo>
                  <a:cubicBezTo>
                    <a:pt x="282" y="42"/>
                    <a:pt x="336" y="16"/>
                    <a:pt x="385" y="8"/>
                  </a:cubicBezTo>
                  <a:cubicBezTo>
                    <a:pt x="434" y="0"/>
                    <a:pt x="494" y="3"/>
                    <a:pt x="541" y="20"/>
                  </a:cubicBezTo>
                  <a:cubicBezTo>
                    <a:pt x="588" y="37"/>
                    <a:pt x="642" y="75"/>
                    <a:pt x="670" y="110"/>
                  </a:cubicBezTo>
                  <a:cubicBezTo>
                    <a:pt x="698" y="145"/>
                    <a:pt x="690" y="203"/>
                    <a:pt x="706" y="227"/>
                  </a:cubicBezTo>
                  <a:cubicBezTo>
                    <a:pt x="722" y="251"/>
                    <a:pt x="747" y="242"/>
                    <a:pt x="763" y="254"/>
                  </a:cubicBezTo>
                  <a:cubicBezTo>
                    <a:pt x="779" y="266"/>
                    <a:pt x="766" y="288"/>
                    <a:pt x="802" y="299"/>
                  </a:cubicBezTo>
                  <a:cubicBezTo>
                    <a:pt x="838" y="310"/>
                    <a:pt x="938" y="305"/>
                    <a:pt x="982" y="320"/>
                  </a:cubicBezTo>
                  <a:cubicBezTo>
                    <a:pt x="1026" y="335"/>
                    <a:pt x="1042" y="339"/>
                    <a:pt x="1063" y="386"/>
                  </a:cubicBezTo>
                  <a:cubicBezTo>
                    <a:pt x="1084" y="433"/>
                    <a:pt x="1101" y="535"/>
                    <a:pt x="1108" y="599"/>
                  </a:cubicBezTo>
                  <a:cubicBezTo>
                    <a:pt x="1115" y="663"/>
                    <a:pt x="1125" y="732"/>
                    <a:pt x="1105" y="770"/>
                  </a:cubicBezTo>
                  <a:cubicBezTo>
                    <a:pt x="1085" y="808"/>
                    <a:pt x="1022" y="816"/>
                    <a:pt x="985" y="827"/>
                  </a:cubicBezTo>
                  <a:cubicBezTo>
                    <a:pt x="948" y="838"/>
                    <a:pt x="918" y="847"/>
                    <a:pt x="880" y="836"/>
                  </a:cubicBezTo>
                  <a:cubicBezTo>
                    <a:pt x="842" y="825"/>
                    <a:pt x="810" y="775"/>
                    <a:pt x="754" y="758"/>
                  </a:cubicBezTo>
                  <a:cubicBezTo>
                    <a:pt x="698" y="741"/>
                    <a:pt x="618" y="739"/>
                    <a:pt x="547" y="737"/>
                  </a:cubicBezTo>
                  <a:cubicBezTo>
                    <a:pt x="476" y="735"/>
                    <a:pt x="379" y="741"/>
                    <a:pt x="328" y="749"/>
                  </a:cubicBezTo>
                  <a:cubicBezTo>
                    <a:pt x="277" y="757"/>
                    <a:pt x="263" y="791"/>
                    <a:pt x="241" y="788"/>
                  </a:cubicBezTo>
                  <a:cubicBezTo>
                    <a:pt x="219" y="785"/>
                    <a:pt x="202" y="739"/>
                    <a:pt x="193" y="728"/>
                  </a:cubicBezTo>
                </a:path>
              </a:pathLst>
            </a:custGeom>
            <a:gradFill rotWithShape="1">
              <a:gsLst>
                <a:gs pos="0">
                  <a:srgbClr val="FFCC66"/>
                </a:gs>
                <a:gs pos="100000">
                  <a:schemeClr val="bg1"/>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NL"/>
            </a:p>
          </p:txBody>
        </p:sp>
        <p:sp>
          <p:nvSpPr>
            <p:cNvPr id="9258" name="Freeform 10"/>
            <p:cNvSpPr>
              <a:spLocks/>
            </p:cNvSpPr>
            <p:nvPr/>
          </p:nvSpPr>
          <p:spPr bwMode="auto">
            <a:xfrm>
              <a:off x="2207" y="2566"/>
              <a:ext cx="220" cy="260"/>
            </a:xfrm>
            <a:custGeom>
              <a:avLst/>
              <a:gdLst>
                <a:gd name="T0" fmla="*/ 220 w 220"/>
                <a:gd name="T1" fmla="*/ 158 h 260"/>
                <a:gd name="T2" fmla="*/ 163 w 220"/>
                <a:gd name="T3" fmla="*/ 104 h 260"/>
                <a:gd name="T4" fmla="*/ 124 w 220"/>
                <a:gd name="T5" fmla="*/ 5 h 260"/>
                <a:gd name="T6" fmla="*/ 19 w 220"/>
                <a:gd name="T7" fmla="*/ 74 h 260"/>
                <a:gd name="T8" fmla="*/ 7 w 220"/>
                <a:gd name="T9" fmla="*/ 116 h 260"/>
                <a:gd name="T10" fmla="*/ 40 w 220"/>
                <a:gd name="T11" fmla="*/ 206 h 260"/>
                <a:gd name="T12" fmla="*/ 85 w 220"/>
                <a:gd name="T13" fmla="*/ 260 h 26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20" h="260">
                  <a:moveTo>
                    <a:pt x="220" y="158"/>
                  </a:moveTo>
                  <a:cubicBezTo>
                    <a:pt x="199" y="143"/>
                    <a:pt x="179" y="129"/>
                    <a:pt x="163" y="104"/>
                  </a:cubicBezTo>
                  <a:cubicBezTo>
                    <a:pt x="147" y="79"/>
                    <a:pt x="148" y="10"/>
                    <a:pt x="124" y="5"/>
                  </a:cubicBezTo>
                  <a:cubicBezTo>
                    <a:pt x="100" y="0"/>
                    <a:pt x="38" y="56"/>
                    <a:pt x="19" y="74"/>
                  </a:cubicBezTo>
                  <a:cubicBezTo>
                    <a:pt x="0" y="92"/>
                    <a:pt x="4" y="94"/>
                    <a:pt x="7" y="116"/>
                  </a:cubicBezTo>
                  <a:cubicBezTo>
                    <a:pt x="10" y="138"/>
                    <a:pt x="27" y="182"/>
                    <a:pt x="40" y="206"/>
                  </a:cubicBezTo>
                  <a:cubicBezTo>
                    <a:pt x="53" y="230"/>
                    <a:pt x="69" y="245"/>
                    <a:pt x="85" y="260"/>
                  </a:cubicBezTo>
                </a:path>
              </a:pathLst>
            </a:custGeom>
            <a:gradFill rotWithShape="1">
              <a:gsLst>
                <a:gs pos="0">
                  <a:srgbClr val="FFCC66"/>
                </a:gs>
                <a:gs pos="100000">
                  <a:schemeClr val="bg1"/>
                </a:gs>
              </a:gsLst>
              <a:lin ang="27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NL"/>
            </a:p>
          </p:txBody>
        </p:sp>
        <p:sp>
          <p:nvSpPr>
            <p:cNvPr id="9259" name="Freeform 11"/>
            <p:cNvSpPr>
              <a:spLocks/>
            </p:cNvSpPr>
            <p:nvPr/>
          </p:nvSpPr>
          <p:spPr bwMode="auto">
            <a:xfrm>
              <a:off x="2088" y="2700"/>
              <a:ext cx="228" cy="171"/>
            </a:xfrm>
            <a:custGeom>
              <a:avLst/>
              <a:gdLst>
                <a:gd name="T0" fmla="*/ 228 w 228"/>
                <a:gd name="T1" fmla="*/ 171 h 171"/>
                <a:gd name="T2" fmla="*/ 150 w 228"/>
                <a:gd name="T3" fmla="*/ 102 h 171"/>
                <a:gd name="T4" fmla="*/ 96 w 228"/>
                <a:gd name="T5" fmla="*/ 6 h 171"/>
                <a:gd name="T6" fmla="*/ 0 w 228"/>
                <a:gd name="T7" fmla="*/ 66 h 17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28" h="171">
                  <a:moveTo>
                    <a:pt x="228" y="171"/>
                  </a:moveTo>
                  <a:cubicBezTo>
                    <a:pt x="200" y="150"/>
                    <a:pt x="172" y="129"/>
                    <a:pt x="150" y="102"/>
                  </a:cubicBezTo>
                  <a:cubicBezTo>
                    <a:pt x="128" y="75"/>
                    <a:pt x="121" y="12"/>
                    <a:pt x="96" y="6"/>
                  </a:cubicBezTo>
                  <a:cubicBezTo>
                    <a:pt x="71" y="0"/>
                    <a:pt x="35" y="33"/>
                    <a:pt x="0" y="66"/>
                  </a:cubicBezTo>
                </a:path>
              </a:pathLst>
            </a:custGeom>
            <a:gradFill rotWithShape="1">
              <a:gsLst>
                <a:gs pos="0">
                  <a:schemeClr val="bg1"/>
                </a:gs>
                <a:gs pos="100000">
                  <a:srgbClr val="FFCC66"/>
                </a:gs>
              </a:gsLst>
              <a:lin ang="189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NL"/>
            </a:p>
          </p:txBody>
        </p:sp>
        <p:sp>
          <p:nvSpPr>
            <p:cNvPr id="9260" name="Freeform 12"/>
            <p:cNvSpPr>
              <a:spLocks/>
            </p:cNvSpPr>
            <p:nvPr/>
          </p:nvSpPr>
          <p:spPr bwMode="auto">
            <a:xfrm>
              <a:off x="2349" y="2961"/>
              <a:ext cx="218" cy="213"/>
            </a:xfrm>
            <a:custGeom>
              <a:avLst/>
              <a:gdLst>
                <a:gd name="T0" fmla="*/ 153 w 218"/>
                <a:gd name="T1" fmla="*/ 0 h 213"/>
                <a:gd name="T2" fmla="*/ 195 w 218"/>
                <a:gd name="T3" fmla="*/ 54 h 213"/>
                <a:gd name="T4" fmla="*/ 213 w 218"/>
                <a:gd name="T5" fmla="*/ 78 h 213"/>
                <a:gd name="T6" fmla="*/ 165 w 218"/>
                <a:gd name="T7" fmla="*/ 153 h 213"/>
                <a:gd name="T8" fmla="*/ 45 w 218"/>
                <a:gd name="T9" fmla="*/ 165 h 213"/>
                <a:gd name="T10" fmla="*/ 0 w 218"/>
                <a:gd name="T11" fmla="*/ 213 h 21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18" h="213">
                  <a:moveTo>
                    <a:pt x="153" y="0"/>
                  </a:moveTo>
                  <a:cubicBezTo>
                    <a:pt x="169" y="20"/>
                    <a:pt x="185" y="41"/>
                    <a:pt x="195" y="54"/>
                  </a:cubicBezTo>
                  <a:cubicBezTo>
                    <a:pt x="205" y="67"/>
                    <a:pt x="218" y="62"/>
                    <a:pt x="213" y="78"/>
                  </a:cubicBezTo>
                  <a:cubicBezTo>
                    <a:pt x="208" y="94"/>
                    <a:pt x="193" y="138"/>
                    <a:pt x="165" y="153"/>
                  </a:cubicBezTo>
                  <a:cubicBezTo>
                    <a:pt x="137" y="168"/>
                    <a:pt x="73" y="155"/>
                    <a:pt x="45" y="165"/>
                  </a:cubicBezTo>
                  <a:cubicBezTo>
                    <a:pt x="17" y="175"/>
                    <a:pt x="8" y="194"/>
                    <a:pt x="0" y="213"/>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NL"/>
            </a:p>
          </p:txBody>
        </p:sp>
        <p:sp>
          <p:nvSpPr>
            <p:cNvPr id="9261" name="Freeform 13"/>
            <p:cNvSpPr>
              <a:spLocks/>
            </p:cNvSpPr>
            <p:nvPr/>
          </p:nvSpPr>
          <p:spPr bwMode="auto">
            <a:xfrm>
              <a:off x="2480" y="2531"/>
              <a:ext cx="500" cy="205"/>
            </a:xfrm>
            <a:custGeom>
              <a:avLst/>
              <a:gdLst>
                <a:gd name="T0" fmla="*/ 0 w 500"/>
                <a:gd name="T1" fmla="*/ 137 h 205"/>
                <a:gd name="T2" fmla="*/ 100 w 500"/>
                <a:gd name="T3" fmla="*/ 105 h 205"/>
                <a:gd name="T4" fmla="*/ 216 w 500"/>
                <a:gd name="T5" fmla="*/ 145 h 205"/>
                <a:gd name="T6" fmla="*/ 268 w 500"/>
                <a:gd name="T7" fmla="*/ 157 h 205"/>
                <a:gd name="T8" fmla="*/ 360 w 500"/>
                <a:gd name="T9" fmla="*/ 93 h 205"/>
                <a:gd name="T10" fmla="*/ 392 w 500"/>
                <a:gd name="T11" fmla="*/ 13 h 205"/>
                <a:gd name="T12" fmla="*/ 472 w 500"/>
                <a:gd name="T13" fmla="*/ 13 h 205"/>
                <a:gd name="T14" fmla="*/ 492 w 500"/>
                <a:gd name="T15" fmla="*/ 93 h 205"/>
                <a:gd name="T16" fmla="*/ 424 w 500"/>
                <a:gd name="T17" fmla="*/ 177 h 205"/>
                <a:gd name="T18" fmla="*/ 372 w 500"/>
                <a:gd name="T19" fmla="*/ 205 h 20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00" h="205">
                  <a:moveTo>
                    <a:pt x="0" y="137"/>
                  </a:moveTo>
                  <a:cubicBezTo>
                    <a:pt x="32" y="120"/>
                    <a:pt x="64" y="104"/>
                    <a:pt x="100" y="105"/>
                  </a:cubicBezTo>
                  <a:cubicBezTo>
                    <a:pt x="136" y="106"/>
                    <a:pt x="188" y="136"/>
                    <a:pt x="216" y="145"/>
                  </a:cubicBezTo>
                  <a:cubicBezTo>
                    <a:pt x="244" y="154"/>
                    <a:pt x="244" y="166"/>
                    <a:pt x="268" y="157"/>
                  </a:cubicBezTo>
                  <a:cubicBezTo>
                    <a:pt x="292" y="148"/>
                    <a:pt x="339" y="117"/>
                    <a:pt x="360" y="93"/>
                  </a:cubicBezTo>
                  <a:cubicBezTo>
                    <a:pt x="381" y="69"/>
                    <a:pt x="373" y="26"/>
                    <a:pt x="392" y="13"/>
                  </a:cubicBezTo>
                  <a:cubicBezTo>
                    <a:pt x="411" y="0"/>
                    <a:pt x="455" y="0"/>
                    <a:pt x="472" y="13"/>
                  </a:cubicBezTo>
                  <a:cubicBezTo>
                    <a:pt x="489" y="26"/>
                    <a:pt x="500" y="66"/>
                    <a:pt x="492" y="93"/>
                  </a:cubicBezTo>
                  <a:cubicBezTo>
                    <a:pt x="484" y="120"/>
                    <a:pt x="444" y="158"/>
                    <a:pt x="424" y="177"/>
                  </a:cubicBezTo>
                  <a:cubicBezTo>
                    <a:pt x="404" y="196"/>
                    <a:pt x="388" y="200"/>
                    <a:pt x="372" y="20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NL"/>
            </a:p>
          </p:txBody>
        </p:sp>
        <p:sp>
          <p:nvSpPr>
            <p:cNvPr id="9262" name="Freeform 14"/>
            <p:cNvSpPr>
              <a:spLocks/>
            </p:cNvSpPr>
            <p:nvPr/>
          </p:nvSpPr>
          <p:spPr bwMode="auto">
            <a:xfrm>
              <a:off x="2672" y="2484"/>
              <a:ext cx="344" cy="115"/>
            </a:xfrm>
            <a:custGeom>
              <a:avLst/>
              <a:gdLst>
                <a:gd name="T0" fmla="*/ 344 w 344"/>
                <a:gd name="T1" fmla="*/ 0 h 115"/>
                <a:gd name="T2" fmla="*/ 324 w 344"/>
                <a:gd name="T3" fmla="*/ 32 h 115"/>
                <a:gd name="T4" fmla="*/ 268 w 344"/>
                <a:gd name="T5" fmla="*/ 4 h 115"/>
                <a:gd name="T6" fmla="*/ 188 w 344"/>
                <a:gd name="T7" fmla="*/ 24 h 115"/>
                <a:gd name="T8" fmla="*/ 148 w 344"/>
                <a:gd name="T9" fmla="*/ 80 h 115"/>
                <a:gd name="T10" fmla="*/ 88 w 344"/>
                <a:gd name="T11" fmla="*/ 112 h 115"/>
                <a:gd name="T12" fmla="*/ 0 w 344"/>
                <a:gd name="T13" fmla="*/ 64 h 11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44" h="115">
                  <a:moveTo>
                    <a:pt x="344" y="0"/>
                  </a:moveTo>
                  <a:cubicBezTo>
                    <a:pt x="340" y="15"/>
                    <a:pt x="337" y="31"/>
                    <a:pt x="324" y="32"/>
                  </a:cubicBezTo>
                  <a:cubicBezTo>
                    <a:pt x="311" y="33"/>
                    <a:pt x="291" y="5"/>
                    <a:pt x="268" y="4"/>
                  </a:cubicBezTo>
                  <a:cubicBezTo>
                    <a:pt x="245" y="3"/>
                    <a:pt x="208" y="11"/>
                    <a:pt x="188" y="24"/>
                  </a:cubicBezTo>
                  <a:cubicBezTo>
                    <a:pt x="168" y="37"/>
                    <a:pt x="165" y="65"/>
                    <a:pt x="148" y="80"/>
                  </a:cubicBezTo>
                  <a:cubicBezTo>
                    <a:pt x="131" y="95"/>
                    <a:pt x="113" y="115"/>
                    <a:pt x="88" y="112"/>
                  </a:cubicBezTo>
                  <a:cubicBezTo>
                    <a:pt x="63" y="109"/>
                    <a:pt x="31" y="86"/>
                    <a:pt x="0" y="64"/>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NL"/>
            </a:p>
          </p:txBody>
        </p:sp>
      </p:grpSp>
      <p:grpSp>
        <p:nvGrpSpPr>
          <p:cNvPr id="9231" name="Group 15"/>
          <p:cNvGrpSpPr>
            <a:grpSpLocks/>
          </p:cNvGrpSpPr>
          <p:nvPr/>
        </p:nvGrpSpPr>
        <p:grpSpPr bwMode="auto">
          <a:xfrm>
            <a:off x="4541853" y="2281238"/>
            <a:ext cx="457828" cy="585957"/>
            <a:chOff x="2506" y="1623"/>
            <a:chExt cx="503" cy="644"/>
          </a:xfrm>
        </p:grpSpPr>
        <p:sp>
          <p:nvSpPr>
            <p:cNvPr id="9255" name="Freeform 16"/>
            <p:cNvSpPr>
              <a:spLocks/>
            </p:cNvSpPr>
            <p:nvPr/>
          </p:nvSpPr>
          <p:spPr bwMode="auto">
            <a:xfrm>
              <a:off x="2561" y="2177"/>
              <a:ext cx="404" cy="90"/>
            </a:xfrm>
            <a:custGeom>
              <a:avLst/>
              <a:gdLst>
                <a:gd name="T0" fmla="*/ 0 w 404"/>
                <a:gd name="T1" fmla="*/ 79 h 90"/>
                <a:gd name="T2" fmla="*/ 37 w 404"/>
                <a:gd name="T3" fmla="*/ 64 h 90"/>
                <a:gd name="T4" fmla="*/ 85 w 404"/>
                <a:gd name="T5" fmla="*/ 31 h 90"/>
                <a:gd name="T6" fmla="*/ 144 w 404"/>
                <a:gd name="T7" fmla="*/ 7 h 90"/>
                <a:gd name="T8" fmla="*/ 189 w 404"/>
                <a:gd name="T9" fmla="*/ 1 h 90"/>
                <a:gd name="T10" fmla="*/ 238 w 404"/>
                <a:gd name="T11" fmla="*/ 1 h 90"/>
                <a:gd name="T12" fmla="*/ 283 w 404"/>
                <a:gd name="T13" fmla="*/ 4 h 90"/>
                <a:gd name="T14" fmla="*/ 325 w 404"/>
                <a:gd name="T15" fmla="*/ 27 h 90"/>
                <a:gd name="T16" fmla="*/ 363 w 404"/>
                <a:gd name="T17" fmla="*/ 46 h 90"/>
                <a:gd name="T18" fmla="*/ 397 w 404"/>
                <a:gd name="T19" fmla="*/ 64 h 90"/>
                <a:gd name="T20" fmla="*/ 391 w 404"/>
                <a:gd name="T21" fmla="*/ 75 h 90"/>
                <a:gd name="T22" fmla="*/ 321 w 404"/>
                <a:gd name="T23" fmla="*/ 43 h 90"/>
                <a:gd name="T24" fmla="*/ 264 w 404"/>
                <a:gd name="T25" fmla="*/ 25 h 90"/>
                <a:gd name="T26" fmla="*/ 202 w 404"/>
                <a:gd name="T27" fmla="*/ 22 h 90"/>
                <a:gd name="T28" fmla="*/ 145 w 404"/>
                <a:gd name="T29" fmla="*/ 30 h 90"/>
                <a:gd name="T30" fmla="*/ 88 w 404"/>
                <a:gd name="T31" fmla="*/ 51 h 90"/>
                <a:gd name="T32" fmla="*/ 28 w 404"/>
                <a:gd name="T33" fmla="*/ 84 h 90"/>
                <a:gd name="T34" fmla="*/ 4 w 404"/>
                <a:gd name="T35" fmla="*/ 90 h 90"/>
                <a:gd name="T36" fmla="*/ 0 w 404"/>
                <a:gd name="T37" fmla="*/ 79 h 9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04" h="90">
                  <a:moveTo>
                    <a:pt x="0" y="79"/>
                  </a:moveTo>
                  <a:cubicBezTo>
                    <a:pt x="11" y="75"/>
                    <a:pt x="23" y="72"/>
                    <a:pt x="37" y="64"/>
                  </a:cubicBezTo>
                  <a:cubicBezTo>
                    <a:pt x="51" y="56"/>
                    <a:pt x="67" y="40"/>
                    <a:pt x="85" y="31"/>
                  </a:cubicBezTo>
                  <a:cubicBezTo>
                    <a:pt x="103" y="22"/>
                    <a:pt x="127" y="12"/>
                    <a:pt x="144" y="7"/>
                  </a:cubicBezTo>
                  <a:cubicBezTo>
                    <a:pt x="161" y="2"/>
                    <a:pt x="173" y="2"/>
                    <a:pt x="189" y="1"/>
                  </a:cubicBezTo>
                  <a:cubicBezTo>
                    <a:pt x="205" y="0"/>
                    <a:pt x="222" y="1"/>
                    <a:pt x="238" y="1"/>
                  </a:cubicBezTo>
                  <a:cubicBezTo>
                    <a:pt x="254" y="1"/>
                    <a:pt x="269" y="0"/>
                    <a:pt x="283" y="4"/>
                  </a:cubicBezTo>
                  <a:cubicBezTo>
                    <a:pt x="297" y="8"/>
                    <a:pt x="312" y="20"/>
                    <a:pt x="325" y="27"/>
                  </a:cubicBezTo>
                  <a:cubicBezTo>
                    <a:pt x="338" y="34"/>
                    <a:pt x="351" y="40"/>
                    <a:pt x="363" y="46"/>
                  </a:cubicBezTo>
                  <a:cubicBezTo>
                    <a:pt x="375" y="52"/>
                    <a:pt x="392" y="59"/>
                    <a:pt x="397" y="64"/>
                  </a:cubicBezTo>
                  <a:cubicBezTo>
                    <a:pt x="402" y="69"/>
                    <a:pt x="404" y="78"/>
                    <a:pt x="391" y="75"/>
                  </a:cubicBezTo>
                  <a:cubicBezTo>
                    <a:pt x="378" y="72"/>
                    <a:pt x="342" y="51"/>
                    <a:pt x="321" y="43"/>
                  </a:cubicBezTo>
                  <a:cubicBezTo>
                    <a:pt x="300" y="35"/>
                    <a:pt x="284" y="29"/>
                    <a:pt x="264" y="25"/>
                  </a:cubicBezTo>
                  <a:cubicBezTo>
                    <a:pt x="244" y="21"/>
                    <a:pt x="222" y="21"/>
                    <a:pt x="202" y="22"/>
                  </a:cubicBezTo>
                  <a:cubicBezTo>
                    <a:pt x="182" y="23"/>
                    <a:pt x="164" y="25"/>
                    <a:pt x="145" y="30"/>
                  </a:cubicBezTo>
                  <a:cubicBezTo>
                    <a:pt x="126" y="35"/>
                    <a:pt x="107" y="42"/>
                    <a:pt x="88" y="51"/>
                  </a:cubicBezTo>
                  <a:cubicBezTo>
                    <a:pt x="69" y="60"/>
                    <a:pt x="42" y="78"/>
                    <a:pt x="28" y="84"/>
                  </a:cubicBezTo>
                  <a:cubicBezTo>
                    <a:pt x="14" y="90"/>
                    <a:pt x="8" y="90"/>
                    <a:pt x="4" y="90"/>
                  </a:cubicBezTo>
                  <a:cubicBezTo>
                    <a:pt x="4" y="90"/>
                    <a:pt x="0" y="79"/>
                    <a:pt x="0" y="79"/>
                  </a:cubicBezTo>
                  <a:close/>
                </a:path>
              </a:pathLst>
            </a:custGeom>
            <a:solidFill>
              <a:srgbClr val="0099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NL"/>
            </a:p>
          </p:txBody>
        </p:sp>
        <p:sp>
          <p:nvSpPr>
            <p:cNvPr id="9256" name="Freeform 17"/>
            <p:cNvSpPr>
              <a:spLocks/>
            </p:cNvSpPr>
            <p:nvPr/>
          </p:nvSpPr>
          <p:spPr bwMode="auto">
            <a:xfrm>
              <a:off x="2506" y="1623"/>
              <a:ext cx="503" cy="633"/>
            </a:xfrm>
            <a:custGeom>
              <a:avLst/>
              <a:gdLst>
                <a:gd name="T0" fmla="*/ 56 w 503"/>
                <a:gd name="T1" fmla="*/ 0 h 633"/>
                <a:gd name="T2" fmla="*/ 26 w 503"/>
                <a:gd name="T3" fmla="*/ 426 h 633"/>
                <a:gd name="T4" fmla="*/ 5 w 503"/>
                <a:gd name="T5" fmla="*/ 549 h 633"/>
                <a:gd name="T6" fmla="*/ 53 w 503"/>
                <a:gd name="T7" fmla="*/ 630 h 633"/>
                <a:gd name="T8" fmla="*/ 176 w 503"/>
                <a:gd name="T9" fmla="*/ 567 h 633"/>
                <a:gd name="T10" fmla="*/ 326 w 503"/>
                <a:gd name="T11" fmla="*/ 558 h 633"/>
                <a:gd name="T12" fmla="*/ 455 w 503"/>
                <a:gd name="T13" fmla="*/ 615 h 633"/>
                <a:gd name="T14" fmla="*/ 500 w 503"/>
                <a:gd name="T15" fmla="*/ 531 h 633"/>
                <a:gd name="T16" fmla="*/ 473 w 503"/>
                <a:gd name="T17" fmla="*/ 333 h 633"/>
                <a:gd name="T18" fmla="*/ 428 w 503"/>
                <a:gd name="T19" fmla="*/ 159 h 633"/>
                <a:gd name="T20" fmla="*/ 404 w 503"/>
                <a:gd name="T21" fmla="*/ 3 h 63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03" h="633">
                  <a:moveTo>
                    <a:pt x="56" y="0"/>
                  </a:moveTo>
                  <a:cubicBezTo>
                    <a:pt x="52" y="71"/>
                    <a:pt x="34" y="335"/>
                    <a:pt x="26" y="426"/>
                  </a:cubicBezTo>
                  <a:cubicBezTo>
                    <a:pt x="18" y="517"/>
                    <a:pt x="0" y="515"/>
                    <a:pt x="5" y="549"/>
                  </a:cubicBezTo>
                  <a:cubicBezTo>
                    <a:pt x="10" y="583"/>
                    <a:pt x="25" y="627"/>
                    <a:pt x="53" y="630"/>
                  </a:cubicBezTo>
                  <a:cubicBezTo>
                    <a:pt x="81" y="633"/>
                    <a:pt x="131" y="579"/>
                    <a:pt x="176" y="567"/>
                  </a:cubicBezTo>
                  <a:cubicBezTo>
                    <a:pt x="221" y="555"/>
                    <a:pt x="280" y="550"/>
                    <a:pt x="326" y="558"/>
                  </a:cubicBezTo>
                  <a:cubicBezTo>
                    <a:pt x="372" y="566"/>
                    <a:pt x="426" y="619"/>
                    <a:pt x="455" y="615"/>
                  </a:cubicBezTo>
                  <a:cubicBezTo>
                    <a:pt x="484" y="611"/>
                    <a:pt x="497" y="578"/>
                    <a:pt x="500" y="531"/>
                  </a:cubicBezTo>
                  <a:cubicBezTo>
                    <a:pt x="503" y="484"/>
                    <a:pt x="485" y="395"/>
                    <a:pt x="473" y="333"/>
                  </a:cubicBezTo>
                  <a:cubicBezTo>
                    <a:pt x="461" y="271"/>
                    <a:pt x="439" y="214"/>
                    <a:pt x="428" y="159"/>
                  </a:cubicBezTo>
                  <a:cubicBezTo>
                    <a:pt x="417" y="104"/>
                    <a:pt x="409" y="35"/>
                    <a:pt x="404" y="3"/>
                  </a:cubicBezTo>
                </a:path>
              </a:pathLst>
            </a:custGeom>
            <a:gradFill rotWithShape="1">
              <a:gsLst>
                <a:gs pos="0">
                  <a:schemeClr val="bg1"/>
                </a:gs>
                <a:gs pos="100000">
                  <a:srgbClr val="FFCC66"/>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NL"/>
            </a:p>
          </p:txBody>
        </p:sp>
      </p:grpSp>
      <p:grpSp>
        <p:nvGrpSpPr>
          <p:cNvPr id="9232" name="Group 18"/>
          <p:cNvGrpSpPr>
            <a:grpSpLocks/>
          </p:cNvGrpSpPr>
          <p:nvPr/>
        </p:nvGrpSpPr>
        <p:grpSpPr bwMode="auto">
          <a:xfrm>
            <a:off x="4161392" y="2822612"/>
            <a:ext cx="1255158" cy="889854"/>
            <a:chOff x="2088" y="2196"/>
            <a:chExt cx="1379" cy="978"/>
          </a:xfrm>
        </p:grpSpPr>
        <p:sp>
          <p:nvSpPr>
            <p:cNvPr id="9247" name="Freeform 19"/>
            <p:cNvSpPr>
              <a:spLocks/>
            </p:cNvSpPr>
            <p:nvPr/>
          </p:nvSpPr>
          <p:spPr bwMode="auto">
            <a:xfrm>
              <a:off x="2521" y="2196"/>
              <a:ext cx="468" cy="143"/>
            </a:xfrm>
            <a:custGeom>
              <a:avLst/>
              <a:gdLst>
                <a:gd name="T0" fmla="*/ 17 w 468"/>
                <a:gd name="T1" fmla="*/ 128 h 143"/>
                <a:gd name="T2" fmla="*/ 79 w 468"/>
                <a:gd name="T3" fmla="*/ 80 h 143"/>
                <a:gd name="T4" fmla="*/ 140 w 468"/>
                <a:gd name="T5" fmla="*/ 50 h 143"/>
                <a:gd name="T6" fmla="*/ 209 w 468"/>
                <a:gd name="T7" fmla="*/ 32 h 143"/>
                <a:gd name="T8" fmla="*/ 277 w 468"/>
                <a:gd name="T9" fmla="*/ 27 h 143"/>
                <a:gd name="T10" fmla="*/ 362 w 468"/>
                <a:gd name="T11" fmla="*/ 41 h 143"/>
                <a:gd name="T12" fmla="*/ 415 w 468"/>
                <a:gd name="T13" fmla="*/ 71 h 143"/>
                <a:gd name="T14" fmla="*/ 467 w 468"/>
                <a:gd name="T15" fmla="*/ 108 h 143"/>
                <a:gd name="T16" fmla="*/ 421 w 468"/>
                <a:gd name="T17" fmla="*/ 53 h 143"/>
                <a:gd name="T18" fmla="*/ 355 w 468"/>
                <a:gd name="T19" fmla="*/ 21 h 143"/>
                <a:gd name="T20" fmla="*/ 304 w 468"/>
                <a:gd name="T21" fmla="*/ 3 h 143"/>
                <a:gd name="T22" fmla="*/ 229 w 468"/>
                <a:gd name="T23" fmla="*/ 2 h 143"/>
                <a:gd name="T24" fmla="*/ 172 w 468"/>
                <a:gd name="T25" fmla="*/ 14 h 143"/>
                <a:gd name="T26" fmla="*/ 107 w 468"/>
                <a:gd name="T27" fmla="*/ 41 h 143"/>
                <a:gd name="T28" fmla="*/ 62 w 468"/>
                <a:gd name="T29" fmla="*/ 69 h 143"/>
                <a:gd name="T30" fmla="*/ 23 w 468"/>
                <a:gd name="T31" fmla="*/ 108 h 143"/>
                <a:gd name="T32" fmla="*/ 1 w 468"/>
                <a:gd name="T33" fmla="*/ 140 h 143"/>
                <a:gd name="T34" fmla="*/ 17 w 468"/>
                <a:gd name="T35" fmla="*/ 128 h 14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468" h="143">
                  <a:moveTo>
                    <a:pt x="17" y="128"/>
                  </a:moveTo>
                  <a:cubicBezTo>
                    <a:pt x="30" y="119"/>
                    <a:pt x="58" y="93"/>
                    <a:pt x="79" y="80"/>
                  </a:cubicBezTo>
                  <a:cubicBezTo>
                    <a:pt x="100" y="67"/>
                    <a:pt x="118" y="58"/>
                    <a:pt x="140" y="50"/>
                  </a:cubicBezTo>
                  <a:cubicBezTo>
                    <a:pt x="162" y="42"/>
                    <a:pt x="186" y="36"/>
                    <a:pt x="209" y="32"/>
                  </a:cubicBezTo>
                  <a:cubicBezTo>
                    <a:pt x="232" y="28"/>
                    <a:pt x="252" y="26"/>
                    <a:pt x="277" y="27"/>
                  </a:cubicBezTo>
                  <a:cubicBezTo>
                    <a:pt x="302" y="28"/>
                    <a:pt x="339" y="34"/>
                    <a:pt x="362" y="41"/>
                  </a:cubicBezTo>
                  <a:cubicBezTo>
                    <a:pt x="385" y="48"/>
                    <a:pt x="397" y="60"/>
                    <a:pt x="415" y="71"/>
                  </a:cubicBezTo>
                  <a:cubicBezTo>
                    <a:pt x="433" y="82"/>
                    <a:pt x="466" y="111"/>
                    <a:pt x="467" y="108"/>
                  </a:cubicBezTo>
                  <a:cubicBezTo>
                    <a:pt x="468" y="105"/>
                    <a:pt x="440" y="68"/>
                    <a:pt x="421" y="53"/>
                  </a:cubicBezTo>
                  <a:cubicBezTo>
                    <a:pt x="402" y="38"/>
                    <a:pt x="375" y="29"/>
                    <a:pt x="355" y="21"/>
                  </a:cubicBezTo>
                  <a:cubicBezTo>
                    <a:pt x="335" y="13"/>
                    <a:pt x="325" y="6"/>
                    <a:pt x="304" y="3"/>
                  </a:cubicBezTo>
                  <a:cubicBezTo>
                    <a:pt x="283" y="0"/>
                    <a:pt x="251" y="0"/>
                    <a:pt x="229" y="2"/>
                  </a:cubicBezTo>
                  <a:cubicBezTo>
                    <a:pt x="207" y="4"/>
                    <a:pt x="192" y="8"/>
                    <a:pt x="172" y="14"/>
                  </a:cubicBezTo>
                  <a:cubicBezTo>
                    <a:pt x="152" y="20"/>
                    <a:pt x="125" y="32"/>
                    <a:pt x="107" y="41"/>
                  </a:cubicBezTo>
                  <a:cubicBezTo>
                    <a:pt x="89" y="50"/>
                    <a:pt x="76" y="58"/>
                    <a:pt x="62" y="69"/>
                  </a:cubicBezTo>
                  <a:cubicBezTo>
                    <a:pt x="48" y="80"/>
                    <a:pt x="33" y="96"/>
                    <a:pt x="23" y="108"/>
                  </a:cubicBezTo>
                  <a:cubicBezTo>
                    <a:pt x="13" y="120"/>
                    <a:pt x="2" y="137"/>
                    <a:pt x="1" y="140"/>
                  </a:cubicBezTo>
                  <a:cubicBezTo>
                    <a:pt x="0" y="143"/>
                    <a:pt x="14" y="130"/>
                    <a:pt x="17" y="128"/>
                  </a:cubicBezTo>
                  <a:close/>
                </a:path>
              </a:pathLst>
            </a:custGeom>
            <a:solidFill>
              <a:srgbClr val="0099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NL"/>
            </a:p>
          </p:txBody>
        </p:sp>
        <p:grpSp>
          <p:nvGrpSpPr>
            <p:cNvPr id="9248" name="Group 20"/>
            <p:cNvGrpSpPr>
              <a:grpSpLocks/>
            </p:cNvGrpSpPr>
            <p:nvPr/>
          </p:nvGrpSpPr>
          <p:grpSpPr bwMode="auto">
            <a:xfrm>
              <a:off x="2088" y="2221"/>
              <a:ext cx="1379" cy="953"/>
              <a:chOff x="2088" y="2221"/>
              <a:chExt cx="1379" cy="953"/>
            </a:xfrm>
          </p:grpSpPr>
          <p:sp>
            <p:nvSpPr>
              <p:cNvPr id="9249" name="Freeform 21"/>
              <p:cNvSpPr>
                <a:spLocks/>
              </p:cNvSpPr>
              <p:nvPr/>
            </p:nvSpPr>
            <p:spPr bwMode="auto">
              <a:xfrm>
                <a:off x="2342" y="2221"/>
                <a:ext cx="1125" cy="847"/>
              </a:xfrm>
              <a:custGeom>
                <a:avLst/>
                <a:gdLst>
                  <a:gd name="T0" fmla="*/ 61 w 1125"/>
                  <a:gd name="T1" fmla="*/ 467 h 847"/>
                  <a:gd name="T2" fmla="*/ 10 w 1125"/>
                  <a:gd name="T3" fmla="*/ 323 h 847"/>
                  <a:gd name="T4" fmla="*/ 124 w 1125"/>
                  <a:gd name="T5" fmla="*/ 266 h 847"/>
                  <a:gd name="T6" fmla="*/ 196 w 1125"/>
                  <a:gd name="T7" fmla="*/ 251 h 847"/>
                  <a:gd name="T8" fmla="*/ 154 w 1125"/>
                  <a:gd name="T9" fmla="*/ 164 h 847"/>
                  <a:gd name="T10" fmla="*/ 244 w 1125"/>
                  <a:gd name="T11" fmla="*/ 68 h 847"/>
                  <a:gd name="T12" fmla="*/ 385 w 1125"/>
                  <a:gd name="T13" fmla="*/ 8 h 847"/>
                  <a:gd name="T14" fmla="*/ 541 w 1125"/>
                  <a:gd name="T15" fmla="*/ 20 h 847"/>
                  <a:gd name="T16" fmla="*/ 670 w 1125"/>
                  <a:gd name="T17" fmla="*/ 110 h 847"/>
                  <a:gd name="T18" fmla="*/ 706 w 1125"/>
                  <a:gd name="T19" fmla="*/ 227 h 847"/>
                  <a:gd name="T20" fmla="*/ 763 w 1125"/>
                  <a:gd name="T21" fmla="*/ 254 h 847"/>
                  <a:gd name="T22" fmla="*/ 802 w 1125"/>
                  <a:gd name="T23" fmla="*/ 299 h 847"/>
                  <a:gd name="T24" fmla="*/ 982 w 1125"/>
                  <a:gd name="T25" fmla="*/ 320 h 847"/>
                  <a:gd name="T26" fmla="*/ 1063 w 1125"/>
                  <a:gd name="T27" fmla="*/ 386 h 847"/>
                  <a:gd name="T28" fmla="*/ 1108 w 1125"/>
                  <a:gd name="T29" fmla="*/ 599 h 847"/>
                  <a:gd name="T30" fmla="*/ 1105 w 1125"/>
                  <a:gd name="T31" fmla="*/ 770 h 847"/>
                  <a:gd name="T32" fmla="*/ 985 w 1125"/>
                  <a:gd name="T33" fmla="*/ 827 h 847"/>
                  <a:gd name="T34" fmla="*/ 880 w 1125"/>
                  <a:gd name="T35" fmla="*/ 836 h 847"/>
                  <a:gd name="T36" fmla="*/ 754 w 1125"/>
                  <a:gd name="T37" fmla="*/ 758 h 847"/>
                  <a:gd name="T38" fmla="*/ 547 w 1125"/>
                  <a:gd name="T39" fmla="*/ 737 h 847"/>
                  <a:gd name="T40" fmla="*/ 328 w 1125"/>
                  <a:gd name="T41" fmla="*/ 749 h 847"/>
                  <a:gd name="T42" fmla="*/ 241 w 1125"/>
                  <a:gd name="T43" fmla="*/ 788 h 847"/>
                  <a:gd name="T44" fmla="*/ 193 w 1125"/>
                  <a:gd name="T45" fmla="*/ 728 h 84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125" h="847">
                    <a:moveTo>
                      <a:pt x="61" y="467"/>
                    </a:moveTo>
                    <a:cubicBezTo>
                      <a:pt x="53" y="443"/>
                      <a:pt x="0" y="356"/>
                      <a:pt x="10" y="323"/>
                    </a:cubicBezTo>
                    <a:cubicBezTo>
                      <a:pt x="20" y="290"/>
                      <a:pt x="93" y="278"/>
                      <a:pt x="124" y="266"/>
                    </a:cubicBezTo>
                    <a:cubicBezTo>
                      <a:pt x="155" y="254"/>
                      <a:pt x="191" y="268"/>
                      <a:pt x="196" y="251"/>
                    </a:cubicBezTo>
                    <a:cubicBezTo>
                      <a:pt x="201" y="234"/>
                      <a:pt x="146" y="194"/>
                      <a:pt x="154" y="164"/>
                    </a:cubicBezTo>
                    <a:cubicBezTo>
                      <a:pt x="162" y="134"/>
                      <a:pt x="206" y="94"/>
                      <a:pt x="244" y="68"/>
                    </a:cubicBezTo>
                    <a:cubicBezTo>
                      <a:pt x="282" y="42"/>
                      <a:pt x="336" y="16"/>
                      <a:pt x="385" y="8"/>
                    </a:cubicBezTo>
                    <a:cubicBezTo>
                      <a:pt x="434" y="0"/>
                      <a:pt x="494" y="3"/>
                      <a:pt x="541" y="20"/>
                    </a:cubicBezTo>
                    <a:cubicBezTo>
                      <a:pt x="588" y="37"/>
                      <a:pt x="642" y="75"/>
                      <a:pt x="670" y="110"/>
                    </a:cubicBezTo>
                    <a:cubicBezTo>
                      <a:pt x="698" y="145"/>
                      <a:pt x="690" y="203"/>
                      <a:pt x="706" y="227"/>
                    </a:cubicBezTo>
                    <a:cubicBezTo>
                      <a:pt x="722" y="251"/>
                      <a:pt x="747" y="242"/>
                      <a:pt x="763" y="254"/>
                    </a:cubicBezTo>
                    <a:cubicBezTo>
                      <a:pt x="779" y="266"/>
                      <a:pt x="766" y="288"/>
                      <a:pt x="802" y="299"/>
                    </a:cubicBezTo>
                    <a:cubicBezTo>
                      <a:pt x="838" y="310"/>
                      <a:pt x="938" y="305"/>
                      <a:pt x="982" y="320"/>
                    </a:cubicBezTo>
                    <a:cubicBezTo>
                      <a:pt x="1026" y="335"/>
                      <a:pt x="1042" y="339"/>
                      <a:pt x="1063" y="386"/>
                    </a:cubicBezTo>
                    <a:cubicBezTo>
                      <a:pt x="1084" y="433"/>
                      <a:pt x="1101" y="535"/>
                      <a:pt x="1108" y="599"/>
                    </a:cubicBezTo>
                    <a:cubicBezTo>
                      <a:pt x="1115" y="663"/>
                      <a:pt x="1125" y="732"/>
                      <a:pt x="1105" y="770"/>
                    </a:cubicBezTo>
                    <a:cubicBezTo>
                      <a:pt x="1085" y="808"/>
                      <a:pt x="1022" y="816"/>
                      <a:pt x="985" y="827"/>
                    </a:cubicBezTo>
                    <a:cubicBezTo>
                      <a:pt x="948" y="838"/>
                      <a:pt x="918" y="847"/>
                      <a:pt x="880" y="836"/>
                    </a:cubicBezTo>
                    <a:cubicBezTo>
                      <a:pt x="842" y="825"/>
                      <a:pt x="810" y="775"/>
                      <a:pt x="754" y="758"/>
                    </a:cubicBezTo>
                    <a:cubicBezTo>
                      <a:pt x="698" y="741"/>
                      <a:pt x="618" y="739"/>
                      <a:pt x="547" y="737"/>
                    </a:cubicBezTo>
                    <a:cubicBezTo>
                      <a:pt x="476" y="735"/>
                      <a:pt x="379" y="741"/>
                      <a:pt x="328" y="749"/>
                    </a:cubicBezTo>
                    <a:cubicBezTo>
                      <a:pt x="277" y="757"/>
                      <a:pt x="263" y="791"/>
                      <a:pt x="241" y="788"/>
                    </a:cubicBezTo>
                    <a:cubicBezTo>
                      <a:pt x="219" y="785"/>
                      <a:pt x="202" y="739"/>
                      <a:pt x="193" y="728"/>
                    </a:cubicBezTo>
                  </a:path>
                </a:pathLst>
              </a:custGeom>
              <a:gradFill rotWithShape="1">
                <a:gsLst>
                  <a:gs pos="0">
                    <a:srgbClr val="FFCC66"/>
                  </a:gs>
                  <a:gs pos="100000">
                    <a:schemeClr val="bg1"/>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NL"/>
              </a:p>
            </p:txBody>
          </p:sp>
          <p:sp>
            <p:nvSpPr>
              <p:cNvPr id="9250" name="Freeform 22"/>
              <p:cNvSpPr>
                <a:spLocks/>
              </p:cNvSpPr>
              <p:nvPr/>
            </p:nvSpPr>
            <p:spPr bwMode="auto">
              <a:xfrm>
                <a:off x="2207" y="2566"/>
                <a:ext cx="220" cy="260"/>
              </a:xfrm>
              <a:custGeom>
                <a:avLst/>
                <a:gdLst>
                  <a:gd name="T0" fmla="*/ 220 w 220"/>
                  <a:gd name="T1" fmla="*/ 158 h 260"/>
                  <a:gd name="T2" fmla="*/ 163 w 220"/>
                  <a:gd name="T3" fmla="*/ 104 h 260"/>
                  <a:gd name="T4" fmla="*/ 124 w 220"/>
                  <a:gd name="T5" fmla="*/ 5 h 260"/>
                  <a:gd name="T6" fmla="*/ 19 w 220"/>
                  <a:gd name="T7" fmla="*/ 74 h 260"/>
                  <a:gd name="T8" fmla="*/ 7 w 220"/>
                  <a:gd name="T9" fmla="*/ 116 h 260"/>
                  <a:gd name="T10" fmla="*/ 40 w 220"/>
                  <a:gd name="T11" fmla="*/ 206 h 260"/>
                  <a:gd name="T12" fmla="*/ 85 w 220"/>
                  <a:gd name="T13" fmla="*/ 260 h 26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20" h="260">
                    <a:moveTo>
                      <a:pt x="220" y="158"/>
                    </a:moveTo>
                    <a:cubicBezTo>
                      <a:pt x="199" y="143"/>
                      <a:pt x="179" y="129"/>
                      <a:pt x="163" y="104"/>
                    </a:cubicBezTo>
                    <a:cubicBezTo>
                      <a:pt x="147" y="79"/>
                      <a:pt x="148" y="10"/>
                      <a:pt x="124" y="5"/>
                    </a:cubicBezTo>
                    <a:cubicBezTo>
                      <a:pt x="100" y="0"/>
                      <a:pt x="38" y="56"/>
                      <a:pt x="19" y="74"/>
                    </a:cubicBezTo>
                    <a:cubicBezTo>
                      <a:pt x="0" y="92"/>
                      <a:pt x="4" y="94"/>
                      <a:pt x="7" y="116"/>
                    </a:cubicBezTo>
                    <a:cubicBezTo>
                      <a:pt x="10" y="138"/>
                      <a:pt x="27" y="182"/>
                      <a:pt x="40" y="206"/>
                    </a:cubicBezTo>
                    <a:cubicBezTo>
                      <a:pt x="53" y="230"/>
                      <a:pt x="69" y="245"/>
                      <a:pt x="85" y="260"/>
                    </a:cubicBezTo>
                  </a:path>
                </a:pathLst>
              </a:custGeom>
              <a:gradFill rotWithShape="1">
                <a:gsLst>
                  <a:gs pos="0">
                    <a:srgbClr val="FFCC66"/>
                  </a:gs>
                  <a:gs pos="100000">
                    <a:schemeClr val="bg1"/>
                  </a:gs>
                </a:gsLst>
                <a:lin ang="27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NL"/>
              </a:p>
            </p:txBody>
          </p:sp>
          <p:sp>
            <p:nvSpPr>
              <p:cNvPr id="9251" name="Freeform 23"/>
              <p:cNvSpPr>
                <a:spLocks/>
              </p:cNvSpPr>
              <p:nvPr/>
            </p:nvSpPr>
            <p:spPr bwMode="auto">
              <a:xfrm>
                <a:off x="2088" y="2700"/>
                <a:ext cx="228" cy="171"/>
              </a:xfrm>
              <a:custGeom>
                <a:avLst/>
                <a:gdLst>
                  <a:gd name="T0" fmla="*/ 228 w 228"/>
                  <a:gd name="T1" fmla="*/ 171 h 171"/>
                  <a:gd name="T2" fmla="*/ 150 w 228"/>
                  <a:gd name="T3" fmla="*/ 102 h 171"/>
                  <a:gd name="T4" fmla="*/ 96 w 228"/>
                  <a:gd name="T5" fmla="*/ 6 h 171"/>
                  <a:gd name="T6" fmla="*/ 0 w 228"/>
                  <a:gd name="T7" fmla="*/ 66 h 17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28" h="171">
                    <a:moveTo>
                      <a:pt x="228" y="171"/>
                    </a:moveTo>
                    <a:cubicBezTo>
                      <a:pt x="200" y="150"/>
                      <a:pt x="172" y="129"/>
                      <a:pt x="150" y="102"/>
                    </a:cubicBezTo>
                    <a:cubicBezTo>
                      <a:pt x="128" y="75"/>
                      <a:pt x="121" y="12"/>
                      <a:pt x="96" y="6"/>
                    </a:cubicBezTo>
                    <a:cubicBezTo>
                      <a:pt x="71" y="0"/>
                      <a:pt x="35" y="33"/>
                      <a:pt x="0" y="66"/>
                    </a:cubicBezTo>
                  </a:path>
                </a:pathLst>
              </a:custGeom>
              <a:gradFill rotWithShape="1">
                <a:gsLst>
                  <a:gs pos="0">
                    <a:schemeClr val="bg1"/>
                  </a:gs>
                  <a:gs pos="100000">
                    <a:srgbClr val="FFCC66"/>
                  </a:gs>
                </a:gsLst>
                <a:lin ang="189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NL"/>
              </a:p>
            </p:txBody>
          </p:sp>
          <p:sp>
            <p:nvSpPr>
              <p:cNvPr id="9252" name="Freeform 24"/>
              <p:cNvSpPr>
                <a:spLocks/>
              </p:cNvSpPr>
              <p:nvPr/>
            </p:nvSpPr>
            <p:spPr bwMode="auto">
              <a:xfrm>
                <a:off x="2349" y="2961"/>
                <a:ext cx="218" cy="213"/>
              </a:xfrm>
              <a:custGeom>
                <a:avLst/>
                <a:gdLst>
                  <a:gd name="T0" fmla="*/ 153 w 218"/>
                  <a:gd name="T1" fmla="*/ 0 h 213"/>
                  <a:gd name="T2" fmla="*/ 195 w 218"/>
                  <a:gd name="T3" fmla="*/ 54 h 213"/>
                  <a:gd name="T4" fmla="*/ 213 w 218"/>
                  <a:gd name="T5" fmla="*/ 78 h 213"/>
                  <a:gd name="T6" fmla="*/ 165 w 218"/>
                  <a:gd name="T7" fmla="*/ 153 h 213"/>
                  <a:gd name="T8" fmla="*/ 45 w 218"/>
                  <a:gd name="T9" fmla="*/ 165 h 213"/>
                  <a:gd name="T10" fmla="*/ 0 w 218"/>
                  <a:gd name="T11" fmla="*/ 213 h 21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18" h="213">
                    <a:moveTo>
                      <a:pt x="153" y="0"/>
                    </a:moveTo>
                    <a:cubicBezTo>
                      <a:pt x="169" y="20"/>
                      <a:pt x="185" y="41"/>
                      <a:pt x="195" y="54"/>
                    </a:cubicBezTo>
                    <a:cubicBezTo>
                      <a:pt x="205" y="67"/>
                      <a:pt x="218" y="62"/>
                      <a:pt x="213" y="78"/>
                    </a:cubicBezTo>
                    <a:cubicBezTo>
                      <a:pt x="208" y="94"/>
                      <a:pt x="193" y="138"/>
                      <a:pt x="165" y="153"/>
                    </a:cubicBezTo>
                    <a:cubicBezTo>
                      <a:pt x="137" y="168"/>
                      <a:pt x="73" y="155"/>
                      <a:pt x="45" y="165"/>
                    </a:cubicBezTo>
                    <a:cubicBezTo>
                      <a:pt x="17" y="175"/>
                      <a:pt x="8" y="194"/>
                      <a:pt x="0" y="213"/>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NL"/>
              </a:p>
            </p:txBody>
          </p:sp>
          <p:sp>
            <p:nvSpPr>
              <p:cNvPr id="9253" name="Freeform 25"/>
              <p:cNvSpPr>
                <a:spLocks/>
              </p:cNvSpPr>
              <p:nvPr/>
            </p:nvSpPr>
            <p:spPr bwMode="auto">
              <a:xfrm>
                <a:off x="2480" y="2531"/>
                <a:ext cx="500" cy="205"/>
              </a:xfrm>
              <a:custGeom>
                <a:avLst/>
                <a:gdLst>
                  <a:gd name="T0" fmla="*/ 0 w 500"/>
                  <a:gd name="T1" fmla="*/ 137 h 205"/>
                  <a:gd name="T2" fmla="*/ 100 w 500"/>
                  <a:gd name="T3" fmla="*/ 105 h 205"/>
                  <a:gd name="T4" fmla="*/ 216 w 500"/>
                  <a:gd name="T5" fmla="*/ 145 h 205"/>
                  <a:gd name="T6" fmla="*/ 268 w 500"/>
                  <a:gd name="T7" fmla="*/ 157 h 205"/>
                  <a:gd name="T8" fmla="*/ 360 w 500"/>
                  <a:gd name="T9" fmla="*/ 93 h 205"/>
                  <a:gd name="T10" fmla="*/ 392 w 500"/>
                  <a:gd name="T11" fmla="*/ 13 h 205"/>
                  <a:gd name="T12" fmla="*/ 472 w 500"/>
                  <a:gd name="T13" fmla="*/ 13 h 205"/>
                  <a:gd name="T14" fmla="*/ 492 w 500"/>
                  <a:gd name="T15" fmla="*/ 93 h 205"/>
                  <a:gd name="T16" fmla="*/ 424 w 500"/>
                  <a:gd name="T17" fmla="*/ 177 h 205"/>
                  <a:gd name="T18" fmla="*/ 372 w 500"/>
                  <a:gd name="T19" fmla="*/ 205 h 20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00" h="205">
                    <a:moveTo>
                      <a:pt x="0" y="137"/>
                    </a:moveTo>
                    <a:cubicBezTo>
                      <a:pt x="32" y="120"/>
                      <a:pt x="64" y="104"/>
                      <a:pt x="100" y="105"/>
                    </a:cubicBezTo>
                    <a:cubicBezTo>
                      <a:pt x="136" y="106"/>
                      <a:pt x="188" y="136"/>
                      <a:pt x="216" y="145"/>
                    </a:cubicBezTo>
                    <a:cubicBezTo>
                      <a:pt x="244" y="154"/>
                      <a:pt x="244" y="166"/>
                      <a:pt x="268" y="157"/>
                    </a:cubicBezTo>
                    <a:cubicBezTo>
                      <a:pt x="292" y="148"/>
                      <a:pt x="339" y="117"/>
                      <a:pt x="360" y="93"/>
                    </a:cubicBezTo>
                    <a:cubicBezTo>
                      <a:pt x="381" y="69"/>
                      <a:pt x="373" y="26"/>
                      <a:pt x="392" y="13"/>
                    </a:cubicBezTo>
                    <a:cubicBezTo>
                      <a:pt x="411" y="0"/>
                      <a:pt x="455" y="0"/>
                      <a:pt x="472" y="13"/>
                    </a:cubicBezTo>
                    <a:cubicBezTo>
                      <a:pt x="489" y="26"/>
                      <a:pt x="500" y="66"/>
                      <a:pt x="492" y="93"/>
                    </a:cubicBezTo>
                    <a:cubicBezTo>
                      <a:pt x="484" y="120"/>
                      <a:pt x="444" y="158"/>
                      <a:pt x="424" y="177"/>
                    </a:cubicBezTo>
                    <a:cubicBezTo>
                      <a:pt x="404" y="196"/>
                      <a:pt x="388" y="200"/>
                      <a:pt x="372" y="20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NL"/>
              </a:p>
            </p:txBody>
          </p:sp>
          <p:sp>
            <p:nvSpPr>
              <p:cNvPr id="9254" name="Freeform 26"/>
              <p:cNvSpPr>
                <a:spLocks/>
              </p:cNvSpPr>
              <p:nvPr/>
            </p:nvSpPr>
            <p:spPr bwMode="auto">
              <a:xfrm>
                <a:off x="2672" y="2484"/>
                <a:ext cx="344" cy="115"/>
              </a:xfrm>
              <a:custGeom>
                <a:avLst/>
                <a:gdLst>
                  <a:gd name="T0" fmla="*/ 344 w 344"/>
                  <a:gd name="T1" fmla="*/ 0 h 115"/>
                  <a:gd name="T2" fmla="*/ 324 w 344"/>
                  <a:gd name="T3" fmla="*/ 32 h 115"/>
                  <a:gd name="T4" fmla="*/ 268 w 344"/>
                  <a:gd name="T5" fmla="*/ 4 h 115"/>
                  <a:gd name="T6" fmla="*/ 188 w 344"/>
                  <a:gd name="T7" fmla="*/ 24 h 115"/>
                  <a:gd name="T8" fmla="*/ 148 w 344"/>
                  <a:gd name="T9" fmla="*/ 80 h 115"/>
                  <a:gd name="T10" fmla="*/ 88 w 344"/>
                  <a:gd name="T11" fmla="*/ 112 h 115"/>
                  <a:gd name="T12" fmla="*/ 0 w 344"/>
                  <a:gd name="T13" fmla="*/ 64 h 11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44" h="115">
                    <a:moveTo>
                      <a:pt x="344" y="0"/>
                    </a:moveTo>
                    <a:cubicBezTo>
                      <a:pt x="340" y="15"/>
                      <a:pt x="337" y="31"/>
                      <a:pt x="324" y="32"/>
                    </a:cubicBezTo>
                    <a:cubicBezTo>
                      <a:pt x="311" y="33"/>
                      <a:pt x="291" y="5"/>
                      <a:pt x="268" y="4"/>
                    </a:cubicBezTo>
                    <a:cubicBezTo>
                      <a:pt x="245" y="3"/>
                      <a:pt x="208" y="11"/>
                      <a:pt x="188" y="24"/>
                    </a:cubicBezTo>
                    <a:cubicBezTo>
                      <a:pt x="168" y="37"/>
                      <a:pt x="165" y="65"/>
                      <a:pt x="148" y="80"/>
                    </a:cubicBezTo>
                    <a:cubicBezTo>
                      <a:pt x="131" y="95"/>
                      <a:pt x="113" y="115"/>
                      <a:pt x="88" y="112"/>
                    </a:cubicBezTo>
                    <a:cubicBezTo>
                      <a:pt x="63" y="109"/>
                      <a:pt x="31" y="86"/>
                      <a:pt x="0" y="64"/>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NL"/>
              </a:p>
            </p:txBody>
          </p:sp>
        </p:grpSp>
      </p:grpSp>
      <p:grpSp>
        <p:nvGrpSpPr>
          <p:cNvPr id="9233" name="Group 27"/>
          <p:cNvGrpSpPr>
            <a:grpSpLocks/>
          </p:cNvGrpSpPr>
          <p:nvPr/>
        </p:nvGrpSpPr>
        <p:grpSpPr bwMode="auto">
          <a:xfrm>
            <a:off x="1612847" y="2308534"/>
            <a:ext cx="457828" cy="585957"/>
            <a:chOff x="2506" y="1623"/>
            <a:chExt cx="503" cy="644"/>
          </a:xfrm>
        </p:grpSpPr>
        <p:sp>
          <p:nvSpPr>
            <p:cNvPr id="9245" name="Freeform 28"/>
            <p:cNvSpPr>
              <a:spLocks/>
            </p:cNvSpPr>
            <p:nvPr/>
          </p:nvSpPr>
          <p:spPr bwMode="auto">
            <a:xfrm>
              <a:off x="2561" y="2177"/>
              <a:ext cx="404" cy="90"/>
            </a:xfrm>
            <a:custGeom>
              <a:avLst/>
              <a:gdLst>
                <a:gd name="T0" fmla="*/ 0 w 404"/>
                <a:gd name="T1" fmla="*/ 79 h 90"/>
                <a:gd name="T2" fmla="*/ 37 w 404"/>
                <a:gd name="T3" fmla="*/ 64 h 90"/>
                <a:gd name="T4" fmla="*/ 85 w 404"/>
                <a:gd name="T5" fmla="*/ 31 h 90"/>
                <a:gd name="T6" fmla="*/ 144 w 404"/>
                <a:gd name="T7" fmla="*/ 7 h 90"/>
                <a:gd name="T8" fmla="*/ 189 w 404"/>
                <a:gd name="T9" fmla="*/ 1 h 90"/>
                <a:gd name="T10" fmla="*/ 238 w 404"/>
                <a:gd name="T11" fmla="*/ 1 h 90"/>
                <a:gd name="T12" fmla="*/ 283 w 404"/>
                <a:gd name="T13" fmla="*/ 4 h 90"/>
                <a:gd name="T14" fmla="*/ 325 w 404"/>
                <a:gd name="T15" fmla="*/ 27 h 90"/>
                <a:gd name="T16" fmla="*/ 363 w 404"/>
                <a:gd name="T17" fmla="*/ 46 h 90"/>
                <a:gd name="T18" fmla="*/ 397 w 404"/>
                <a:gd name="T19" fmla="*/ 64 h 90"/>
                <a:gd name="T20" fmla="*/ 391 w 404"/>
                <a:gd name="T21" fmla="*/ 75 h 90"/>
                <a:gd name="T22" fmla="*/ 321 w 404"/>
                <a:gd name="T23" fmla="*/ 43 h 90"/>
                <a:gd name="T24" fmla="*/ 264 w 404"/>
                <a:gd name="T25" fmla="*/ 25 h 90"/>
                <a:gd name="T26" fmla="*/ 202 w 404"/>
                <a:gd name="T27" fmla="*/ 22 h 90"/>
                <a:gd name="T28" fmla="*/ 145 w 404"/>
                <a:gd name="T29" fmla="*/ 30 h 90"/>
                <a:gd name="T30" fmla="*/ 88 w 404"/>
                <a:gd name="T31" fmla="*/ 51 h 90"/>
                <a:gd name="T32" fmla="*/ 28 w 404"/>
                <a:gd name="T33" fmla="*/ 84 h 90"/>
                <a:gd name="T34" fmla="*/ 4 w 404"/>
                <a:gd name="T35" fmla="*/ 90 h 90"/>
                <a:gd name="T36" fmla="*/ 0 w 404"/>
                <a:gd name="T37" fmla="*/ 79 h 9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04" h="90">
                  <a:moveTo>
                    <a:pt x="0" y="79"/>
                  </a:moveTo>
                  <a:cubicBezTo>
                    <a:pt x="11" y="75"/>
                    <a:pt x="23" y="72"/>
                    <a:pt x="37" y="64"/>
                  </a:cubicBezTo>
                  <a:cubicBezTo>
                    <a:pt x="51" y="56"/>
                    <a:pt x="67" y="40"/>
                    <a:pt x="85" y="31"/>
                  </a:cubicBezTo>
                  <a:cubicBezTo>
                    <a:pt x="103" y="22"/>
                    <a:pt x="127" y="12"/>
                    <a:pt x="144" y="7"/>
                  </a:cubicBezTo>
                  <a:cubicBezTo>
                    <a:pt x="161" y="2"/>
                    <a:pt x="173" y="2"/>
                    <a:pt x="189" y="1"/>
                  </a:cubicBezTo>
                  <a:cubicBezTo>
                    <a:pt x="205" y="0"/>
                    <a:pt x="222" y="1"/>
                    <a:pt x="238" y="1"/>
                  </a:cubicBezTo>
                  <a:cubicBezTo>
                    <a:pt x="254" y="1"/>
                    <a:pt x="269" y="0"/>
                    <a:pt x="283" y="4"/>
                  </a:cubicBezTo>
                  <a:cubicBezTo>
                    <a:pt x="297" y="8"/>
                    <a:pt x="312" y="20"/>
                    <a:pt x="325" y="27"/>
                  </a:cubicBezTo>
                  <a:cubicBezTo>
                    <a:pt x="338" y="34"/>
                    <a:pt x="351" y="40"/>
                    <a:pt x="363" y="46"/>
                  </a:cubicBezTo>
                  <a:cubicBezTo>
                    <a:pt x="375" y="52"/>
                    <a:pt x="392" y="59"/>
                    <a:pt x="397" y="64"/>
                  </a:cubicBezTo>
                  <a:cubicBezTo>
                    <a:pt x="402" y="69"/>
                    <a:pt x="404" y="78"/>
                    <a:pt x="391" y="75"/>
                  </a:cubicBezTo>
                  <a:cubicBezTo>
                    <a:pt x="378" y="72"/>
                    <a:pt x="342" y="51"/>
                    <a:pt x="321" y="43"/>
                  </a:cubicBezTo>
                  <a:cubicBezTo>
                    <a:pt x="300" y="35"/>
                    <a:pt x="284" y="29"/>
                    <a:pt x="264" y="25"/>
                  </a:cubicBezTo>
                  <a:cubicBezTo>
                    <a:pt x="244" y="21"/>
                    <a:pt x="222" y="21"/>
                    <a:pt x="202" y="22"/>
                  </a:cubicBezTo>
                  <a:cubicBezTo>
                    <a:pt x="182" y="23"/>
                    <a:pt x="164" y="25"/>
                    <a:pt x="145" y="30"/>
                  </a:cubicBezTo>
                  <a:cubicBezTo>
                    <a:pt x="126" y="35"/>
                    <a:pt x="107" y="42"/>
                    <a:pt x="88" y="51"/>
                  </a:cubicBezTo>
                  <a:cubicBezTo>
                    <a:pt x="69" y="60"/>
                    <a:pt x="42" y="78"/>
                    <a:pt x="28" y="84"/>
                  </a:cubicBezTo>
                  <a:cubicBezTo>
                    <a:pt x="14" y="90"/>
                    <a:pt x="8" y="90"/>
                    <a:pt x="4" y="90"/>
                  </a:cubicBezTo>
                  <a:cubicBezTo>
                    <a:pt x="4" y="90"/>
                    <a:pt x="0" y="79"/>
                    <a:pt x="0" y="79"/>
                  </a:cubicBezTo>
                  <a:close/>
                </a:path>
              </a:pathLst>
            </a:custGeom>
            <a:solidFill>
              <a:srgbClr val="0099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NL"/>
            </a:p>
          </p:txBody>
        </p:sp>
        <p:sp>
          <p:nvSpPr>
            <p:cNvPr id="9246" name="Freeform 29"/>
            <p:cNvSpPr>
              <a:spLocks/>
            </p:cNvSpPr>
            <p:nvPr/>
          </p:nvSpPr>
          <p:spPr bwMode="auto">
            <a:xfrm>
              <a:off x="2506" y="1623"/>
              <a:ext cx="503" cy="633"/>
            </a:xfrm>
            <a:custGeom>
              <a:avLst/>
              <a:gdLst>
                <a:gd name="T0" fmla="*/ 56 w 503"/>
                <a:gd name="T1" fmla="*/ 0 h 633"/>
                <a:gd name="T2" fmla="*/ 26 w 503"/>
                <a:gd name="T3" fmla="*/ 426 h 633"/>
                <a:gd name="T4" fmla="*/ 5 w 503"/>
                <a:gd name="T5" fmla="*/ 549 h 633"/>
                <a:gd name="T6" fmla="*/ 53 w 503"/>
                <a:gd name="T7" fmla="*/ 630 h 633"/>
                <a:gd name="T8" fmla="*/ 176 w 503"/>
                <a:gd name="T9" fmla="*/ 567 h 633"/>
                <a:gd name="T10" fmla="*/ 326 w 503"/>
                <a:gd name="T11" fmla="*/ 558 h 633"/>
                <a:gd name="T12" fmla="*/ 455 w 503"/>
                <a:gd name="T13" fmla="*/ 615 h 633"/>
                <a:gd name="T14" fmla="*/ 500 w 503"/>
                <a:gd name="T15" fmla="*/ 531 h 633"/>
                <a:gd name="T16" fmla="*/ 473 w 503"/>
                <a:gd name="T17" fmla="*/ 333 h 633"/>
                <a:gd name="T18" fmla="*/ 428 w 503"/>
                <a:gd name="T19" fmla="*/ 159 h 633"/>
                <a:gd name="T20" fmla="*/ 404 w 503"/>
                <a:gd name="T21" fmla="*/ 3 h 63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03" h="633">
                  <a:moveTo>
                    <a:pt x="56" y="0"/>
                  </a:moveTo>
                  <a:cubicBezTo>
                    <a:pt x="52" y="71"/>
                    <a:pt x="34" y="335"/>
                    <a:pt x="26" y="426"/>
                  </a:cubicBezTo>
                  <a:cubicBezTo>
                    <a:pt x="18" y="517"/>
                    <a:pt x="0" y="515"/>
                    <a:pt x="5" y="549"/>
                  </a:cubicBezTo>
                  <a:cubicBezTo>
                    <a:pt x="10" y="583"/>
                    <a:pt x="25" y="627"/>
                    <a:pt x="53" y="630"/>
                  </a:cubicBezTo>
                  <a:cubicBezTo>
                    <a:pt x="81" y="633"/>
                    <a:pt x="131" y="579"/>
                    <a:pt x="176" y="567"/>
                  </a:cubicBezTo>
                  <a:cubicBezTo>
                    <a:pt x="221" y="555"/>
                    <a:pt x="280" y="550"/>
                    <a:pt x="326" y="558"/>
                  </a:cubicBezTo>
                  <a:cubicBezTo>
                    <a:pt x="372" y="566"/>
                    <a:pt x="426" y="619"/>
                    <a:pt x="455" y="615"/>
                  </a:cubicBezTo>
                  <a:cubicBezTo>
                    <a:pt x="484" y="611"/>
                    <a:pt x="497" y="578"/>
                    <a:pt x="500" y="531"/>
                  </a:cubicBezTo>
                  <a:cubicBezTo>
                    <a:pt x="503" y="484"/>
                    <a:pt x="485" y="395"/>
                    <a:pt x="473" y="333"/>
                  </a:cubicBezTo>
                  <a:cubicBezTo>
                    <a:pt x="461" y="271"/>
                    <a:pt x="439" y="214"/>
                    <a:pt x="428" y="159"/>
                  </a:cubicBezTo>
                  <a:cubicBezTo>
                    <a:pt x="417" y="104"/>
                    <a:pt x="409" y="35"/>
                    <a:pt x="404" y="3"/>
                  </a:cubicBezTo>
                </a:path>
              </a:pathLst>
            </a:custGeom>
            <a:gradFill rotWithShape="1">
              <a:gsLst>
                <a:gs pos="0">
                  <a:schemeClr val="bg1"/>
                </a:gs>
                <a:gs pos="100000">
                  <a:srgbClr val="FFCC66"/>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NL"/>
            </a:p>
          </p:txBody>
        </p:sp>
      </p:grpSp>
      <p:grpSp>
        <p:nvGrpSpPr>
          <p:cNvPr id="9234" name="Group 30"/>
          <p:cNvGrpSpPr>
            <a:grpSpLocks/>
          </p:cNvGrpSpPr>
          <p:nvPr/>
        </p:nvGrpSpPr>
        <p:grpSpPr bwMode="auto">
          <a:xfrm rot="20514258">
            <a:off x="1290638" y="2822612"/>
            <a:ext cx="1255158" cy="889854"/>
            <a:chOff x="2088" y="2196"/>
            <a:chExt cx="1379" cy="978"/>
          </a:xfrm>
        </p:grpSpPr>
        <p:sp>
          <p:nvSpPr>
            <p:cNvPr id="9237" name="Freeform 31"/>
            <p:cNvSpPr>
              <a:spLocks/>
            </p:cNvSpPr>
            <p:nvPr/>
          </p:nvSpPr>
          <p:spPr bwMode="auto">
            <a:xfrm>
              <a:off x="2521" y="2196"/>
              <a:ext cx="468" cy="143"/>
            </a:xfrm>
            <a:custGeom>
              <a:avLst/>
              <a:gdLst>
                <a:gd name="T0" fmla="*/ 17 w 468"/>
                <a:gd name="T1" fmla="*/ 128 h 143"/>
                <a:gd name="T2" fmla="*/ 79 w 468"/>
                <a:gd name="T3" fmla="*/ 80 h 143"/>
                <a:gd name="T4" fmla="*/ 140 w 468"/>
                <a:gd name="T5" fmla="*/ 50 h 143"/>
                <a:gd name="T6" fmla="*/ 209 w 468"/>
                <a:gd name="T7" fmla="*/ 32 h 143"/>
                <a:gd name="T8" fmla="*/ 277 w 468"/>
                <a:gd name="T9" fmla="*/ 27 h 143"/>
                <a:gd name="T10" fmla="*/ 362 w 468"/>
                <a:gd name="T11" fmla="*/ 41 h 143"/>
                <a:gd name="T12" fmla="*/ 415 w 468"/>
                <a:gd name="T13" fmla="*/ 71 h 143"/>
                <a:gd name="T14" fmla="*/ 467 w 468"/>
                <a:gd name="T15" fmla="*/ 108 h 143"/>
                <a:gd name="T16" fmla="*/ 421 w 468"/>
                <a:gd name="T17" fmla="*/ 53 h 143"/>
                <a:gd name="T18" fmla="*/ 355 w 468"/>
                <a:gd name="T19" fmla="*/ 21 h 143"/>
                <a:gd name="T20" fmla="*/ 304 w 468"/>
                <a:gd name="T21" fmla="*/ 3 h 143"/>
                <a:gd name="T22" fmla="*/ 229 w 468"/>
                <a:gd name="T23" fmla="*/ 2 h 143"/>
                <a:gd name="T24" fmla="*/ 172 w 468"/>
                <a:gd name="T25" fmla="*/ 14 h 143"/>
                <a:gd name="T26" fmla="*/ 107 w 468"/>
                <a:gd name="T27" fmla="*/ 41 h 143"/>
                <a:gd name="T28" fmla="*/ 62 w 468"/>
                <a:gd name="T29" fmla="*/ 69 h 143"/>
                <a:gd name="T30" fmla="*/ 23 w 468"/>
                <a:gd name="T31" fmla="*/ 108 h 143"/>
                <a:gd name="T32" fmla="*/ 1 w 468"/>
                <a:gd name="T33" fmla="*/ 140 h 143"/>
                <a:gd name="T34" fmla="*/ 17 w 468"/>
                <a:gd name="T35" fmla="*/ 128 h 14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468" h="143">
                  <a:moveTo>
                    <a:pt x="17" y="128"/>
                  </a:moveTo>
                  <a:cubicBezTo>
                    <a:pt x="30" y="119"/>
                    <a:pt x="58" y="93"/>
                    <a:pt x="79" y="80"/>
                  </a:cubicBezTo>
                  <a:cubicBezTo>
                    <a:pt x="100" y="67"/>
                    <a:pt x="118" y="58"/>
                    <a:pt x="140" y="50"/>
                  </a:cubicBezTo>
                  <a:cubicBezTo>
                    <a:pt x="162" y="42"/>
                    <a:pt x="186" y="36"/>
                    <a:pt x="209" y="32"/>
                  </a:cubicBezTo>
                  <a:cubicBezTo>
                    <a:pt x="232" y="28"/>
                    <a:pt x="252" y="26"/>
                    <a:pt x="277" y="27"/>
                  </a:cubicBezTo>
                  <a:cubicBezTo>
                    <a:pt x="302" y="28"/>
                    <a:pt x="339" y="34"/>
                    <a:pt x="362" y="41"/>
                  </a:cubicBezTo>
                  <a:cubicBezTo>
                    <a:pt x="385" y="48"/>
                    <a:pt x="397" y="60"/>
                    <a:pt x="415" y="71"/>
                  </a:cubicBezTo>
                  <a:cubicBezTo>
                    <a:pt x="433" y="82"/>
                    <a:pt x="466" y="111"/>
                    <a:pt x="467" y="108"/>
                  </a:cubicBezTo>
                  <a:cubicBezTo>
                    <a:pt x="468" y="105"/>
                    <a:pt x="440" y="68"/>
                    <a:pt x="421" y="53"/>
                  </a:cubicBezTo>
                  <a:cubicBezTo>
                    <a:pt x="402" y="38"/>
                    <a:pt x="375" y="29"/>
                    <a:pt x="355" y="21"/>
                  </a:cubicBezTo>
                  <a:cubicBezTo>
                    <a:pt x="335" y="13"/>
                    <a:pt x="325" y="6"/>
                    <a:pt x="304" y="3"/>
                  </a:cubicBezTo>
                  <a:cubicBezTo>
                    <a:pt x="283" y="0"/>
                    <a:pt x="251" y="0"/>
                    <a:pt x="229" y="2"/>
                  </a:cubicBezTo>
                  <a:cubicBezTo>
                    <a:pt x="207" y="4"/>
                    <a:pt x="192" y="8"/>
                    <a:pt x="172" y="14"/>
                  </a:cubicBezTo>
                  <a:cubicBezTo>
                    <a:pt x="152" y="20"/>
                    <a:pt x="125" y="32"/>
                    <a:pt x="107" y="41"/>
                  </a:cubicBezTo>
                  <a:cubicBezTo>
                    <a:pt x="89" y="50"/>
                    <a:pt x="76" y="58"/>
                    <a:pt x="62" y="69"/>
                  </a:cubicBezTo>
                  <a:cubicBezTo>
                    <a:pt x="48" y="80"/>
                    <a:pt x="33" y="96"/>
                    <a:pt x="23" y="108"/>
                  </a:cubicBezTo>
                  <a:cubicBezTo>
                    <a:pt x="13" y="120"/>
                    <a:pt x="2" y="137"/>
                    <a:pt x="1" y="140"/>
                  </a:cubicBezTo>
                  <a:cubicBezTo>
                    <a:pt x="0" y="143"/>
                    <a:pt x="14" y="130"/>
                    <a:pt x="17" y="128"/>
                  </a:cubicBezTo>
                  <a:close/>
                </a:path>
              </a:pathLst>
            </a:custGeom>
            <a:solidFill>
              <a:srgbClr val="0099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NL"/>
            </a:p>
          </p:txBody>
        </p:sp>
        <p:grpSp>
          <p:nvGrpSpPr>
            <p:cNvPr id="9238" name="Group 32"/>
            <p:cNvGrpSpPr>
              <a:grpSpLocks/>
            </p:cNvGrpSpPr>
            <p:nvPr/>
          </p:nvGrpSpPr>
          <p:grpSpPr bwMode="auto">
            <a:xfrm>
              <a:off x="2088" y="2221"/>
              <a:ext cx="1379" cy="953"/>
              <a:chOff x="2088" y="2221"/>
              <a:chExt cx="1379" cy="953"/>
            </a:xfrm>
          </p:grpSpPr>
          <p:sp>
            <p:nvSpPr>
              <p:cNvPr id="9239" name="Freeform 33"/>
              <p:cNvSpPr>
                <a:spLocks/>
              </p:cNvSpPr>
              <p:nvPr/>
            </p:nvSpPr>
            <p:spPr bwMode="auto">
              <a:xfrm>
                <a:off x="2342" y="2221"/>
                <a:ext cx="1125" cy="847"/>
              </a:xfrm>
              <a:custGeom>
                <a:avLst/>
                <a:gdLst>
                  <a:gd name="T0" fmla="*/ 61 w 1125"/>
                  <a:gd name="T1" fmla="*/ 467 h 847"/>
                  <a:gd name="T2" fmla="*/ 10 w 1125"/>
                  <a:gd name="T3" fmla="*/ 323 h 847"/>
                  <a:gd name="T4" fmla="*/ 124 w 1125"/>
                  <a:gd name="T5" fmla="*/ 266 h 847"/>
                  <a:gd name="T6" fmla="*/ 196 w 1125"/>
                  <a:gd name="T7" fmla="*/ 251 h 847"/>
                  <a:gd name="T8" fmla="*/ 154 w 1125"/>
                  <a:gd name="T9" fmla="*/ 164 h 847"/>
                  <a:gd name="T10" fmla="*/ 244 w 1125"/>
                  <a:gd name="T11" fmla="*/ 68 h 847"/>
                  <a:gd name="T12" fmla="*/ 385 w 1125"/>
                  <a:gd name="T13" fmla="*/ 8 h 847"/>
                  <a:gd name="T14" fmla="*/ 541 w 1125"/>
                  <a:gd name="T15" fmla="*/ 20 h 847"/>
                  <a:gd name="T16" fmla="*/ 670 w 1125"/>
                  <a:gd name="T17" fmla="*/ 110 h 847"/>
                  <a:gd name="T18" fmla="*/ 706 w 1125"/>
                  <a:gd name="T19" fmla="*/ 227 h 847"/>
                  <a:gd name="T20" fmla="*/ 763 w 1125"/>
                  <a:gd name="T21" fmla="*/ 254 h 847"/>
                  <a:gd name="T22" fmla="*/ 802 w 1125"/>
                  <a:gd name="T23" fmla="*/ 299 h 847"/>
                  <a:gd name="T24" fmla="*/ 982 w 1125"/>
                  <a:gd name="T25" fmla="*/ 320 h 847"/>
                  <a:gd name="T26" fmla="*/ 1063 w 1125"/>
                  <a:gd name="T27" fmla="*/ 386 h 847"/>
                  <a:gd name="T28" fmla="*/ 1108 w 1125"/>
                  <a:gd name="T29" fmla="*/ 599 h 847"/>
                  <a:gd name="T30" fmla="*/ 1105 w 1125"/>
                  <a:gd name="T31" fmla="*/ 770 h 847"/>
                  <a:gd name="T32" fmla="*/ 985 w 1125"/>
                  <a:gd name="T33" fmla="*/ 827 h 847"/>
                  <a:gd name="T34" fmla="*/ 880 w 1125"/>
                  <a:gd name="T35" fmla="*/ 836 h 847"/>
                  <a:gd name="T36" fmla="*/ 754 w 1125"/>
                  <a:gd name="T37" fmla="*/ 758 h 847"/>
                  <a:gd name="T38" fmla="*/ 547 w 1125"/>
                  <a:gd name="T39" fmla="*/ 737 h 847"/>
                  <a:gd name="T40" fmla="*/ 328 w 1125"/>
                  <a:gd name="T41" fmla="*/ 749 h 847"/>
                  <a:gd name="T42" fmla="*/ 241 w 1125"/>
                  <a:gd name="T43" fmla="*/ 788 h 847"/>
                  <a:gd name="T44" fmla="*/ 193 w 1125"/>
                  <a:gd name="T45" fmla="*/ 728 h 84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125" h="847">
                    <a:moveTo>
                      <a:pt x="61" y="467"/>
                    </a:moveTo>
                    <a:cubicBezTo>
                      <a:pt x="53" y="443"/>
                      <a:pt x="0" y="356"/>
                      <a:pt x="10" y="323"/>
                    </a:cubicBezTo>
                    <a:cubicBezTo>
                      <a:pt x="20" y="290"/>
                      <a:pt x="93" y="278"/>
                      <a:pt x="124" y="266"/>
                    </a:cubicBezTo>
                    <a:cubicBezTo>
                      <a:pt x="155" y="254"/>
                      <a:pt x="191" y="268"/>
                      <a:pt x="196" y="251"/>
                    </a:cubicBezTo>
                    <a:cubicBezTo>
                      <a:pt x="201" y="234"/>
                      <a:pt x="146" y="194"/>
                      <a:pt x="154" y="164"/>
                    </a:cubicBezTo>
                    <a:cubicBezTo>
                      <a:pt x="162" y="134"/>
                      <a:pt x="206" y="94"/>
                      <a:pt x="244" y="68"/>
                    </a:cubicBezTo>
                    <a:cubicBezTo>
                      <a:pt x="282" y="42"/>
                      <a:pt x="336" y="16"/>
                      <a:pt x="385" y="8"/>
                    </a:cubicBezTo>
                    <a:cubicBezTo>
                      <a:pt x="434" y="0"/>
                      <a:pt x="494" y="3"/>
                      <a:pt x="541" y="20"/>
                    </a:cubicBezTo>
                    <a:cubicBezTo>
                      <a:pt x="588" y="37"/>
                      <a:pt x="642" y="75"/>
                      <a:pt x="670" y="110"/>
                    </a:cubicBezTo>
                    <a:cubicBezTo>
                      <a:pt x="698" y="145"/>
                      <a:pt x="690" y="203"/>
                      <a:pt x="706" y="227"/>
                    </a:cubicBezTo>
                    <a:cubicBezTo>
                      <a:pt x="722" y="251"/>
                      <a:pt x="747" y="242"/>
                      <a:pt x="763" y="254"/>
                    </a:cubicBezTo>
                    <a:cubicBezTo>
                      <a:pt x="779" y="266"/>
                      <a:pt x="766" y="288"/>
                      <a:pt x="802" y="299"/>
                    </a:cubicBezTo>
                    <a:cubicBezTo>
                      <a:pt x="838" y="310"/>
                      <a:pt x="938" y="305"/>
                      <a:pt x="982" y="320"/>
                    </a:cubicBezTo>
                    <a:cubicBezTo>
                      <a:pt x="1026" y="335"/>
                      <a:pt x="1042" y="339"/>
                      <a:pt x="1063" y="386"/>
                    </a:cubicBezTo>
                    <a:cubicBezTo>
                      <a:pt x="1084" y="433"/>
                      <a:pt x="1101" y="535"/>
                      <a:pt x="1108" y="599"/>
                    </a:cubicBezTo>
                    <a:cubicBezTo>
                      <a:pt x="1115" y="663"/>
                      <a:pt x="1125" y="732"/>
                      <a:pt x="1105" y="770"/>
                    </a:cubicBezTo>
                    <a:cubicBezTo>
                      <a:pt x="1085" y="808"/>
                      <a:pt x="1022" y="816"/>
                      <a:pt x="985" y="827"/>
                    </a:cubicBezTo>
                    <a:cubicBezTo>
                      <a:pt x="948" y="838"/>
                      <a:pt x="918" y="847"/>
                      <a:pt x="880" y="836"/>
                    </a:cubicBezTo>
                    <a:cubicBezTo>
                      <a:pt x="842" y="825"/>
                      <a:pt x="810" y="775"/>
                      <a:pt x="754" y="758"/>
                    </a:cubicBezTo>
                    <a:cubicBezTo>
                      <a:pt x="698" y="741"/>
                      <a:pt x="618" y="739"/>
                      <a:pt x="547" y="737"/>
                    </a:cubicBezTo>
                    <a:cubicBezTo>
                      <a:pt x="476" y="735"/>
                      <a:pt x="379" y="741"/>
                      <a:pt x="328" y="749"/>
                    </a:cubicBezTo>
                    <a:cubicBezTo>
                      <a:pt x="277" y="757"/>
                      <a:pt x="263" y="791"/>
                      <a:pt x="241" y="788"/>
                    </a:cubicBezTo>
                    <a:cubicBezTo>
                      <a:pt x="219" y="785"/>
                      <a:pt x="202" y="739"/>
                      <a:pt x="193" y="728"/>
                    </a:cubicBezTo>
                  </a:path>
                </a:pathLst>
              </a:custGeom>
              <a:gradFill rotWithShape="1">
                <a:gsLst>
                  <a:gs pos="0">
                    <a:srgbClr val="FFCC66"/>
                  </a:gs>
                  <a:gs pos="100000">
                    <a:schemeClr val="bg1"/>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NL"/>
              </a:p>
            </p:txBody>
          </p:sp>
          <p:sp>
            <p:nvSpPr>
              <p:cNvPr id="9240" name="Freeform 34"/>
              <p:cNvSpPr>
                <a:spLocks/>
              </p:cNvSpPr>
              <p:nvPr/>
            </p:nvSpPr>
            <p:spPr bwMode="auto">
              <a:xfrm>
                <a:off x="2207" y="2566"/>
                <a:ext cx="220" cy="260"/>
              </a:xfrm>
              <a:custGeom>
                <a:avLst/>
                <a:gdLst>
                  <a:gd name="T0" fmla="*/ 220 w 220"/>
                  <a:gd name="T1" fmla="*/ 158 h 260"/>
                  <a:gd name="T2" fmla="*/ 163 w 220"/>
                  <a:gd name="T3" fmla="*/ 104 h 260"/>
                  <a:gd name="T4" fmla="*/ 124 w 220"/>
                  <a:gd name="T5" fmla="*/ 5 h 260"/>
                  <a:gd name="T6" fmla="*/ 19 w 220"/>
                  <a:gd name="T7" fmla="*/ 74 h 260"/>
                  <a:gd name="T8" fmla="*/ 7 w 220"/>
                  <a:gd name="T9" fmla="*/ 116 h 260"/>
                  <a:gd name="T10" fmla="*/ 40 w 220"/>
                  <a:gd name="T11" fmla="*/ 206 h 260"/>
                  <a:gd name="T12" fmla="*/ 85 w 220"/>
                  <a:gd name="T13" fmla="*/ 260 h 26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20" h="260">
                    <a:moveTo>
                      <a:pt x="220" y="158"/>
                    </a:moveTo>
                    <a:cubicBezTo>
                      <a:pt x="199" y="143"/>
                      <a:pt x="179" y="129"/>
                      <a:pt x="163" y="104"/>
                    </a:cubicBezTo>
                    <a:cubicBezTo>
                      <a:pt x="147" y="79"/>
                      <a:pt x="148" y="10"/>
                      <a:pt x="124" y="5"/>
                    </a:cubicBezTo>
                    <a:cubicBezTo>
                      <a:pt x="100" y="0"/>
                      <a:pt x="38" y="56"/>
                      <a:pt x="19" y="74"/>
                    </a:cubicBezTo>
                    <a:cubicBezTo>
                      <a:pt x="0" y="92"/>
                      <a:pt x="4" y="94"/>
                      <a:pt x="7" y="116"/>
                    </a:cubicBezTo>
                    <a:cubicBezTo>
                      <a:pt x="10" y="138"/>
                      <a:pt x="27" y="182"/>
                      <a:pt x="40" y="206"/>
                    </a:cubicBezTo>
                    <a:cubicBezTo>
                      <a:pt x="53" y="230"/>
                      <a:pt x="69" y="245"/>
                      <a:pt x="85" y="260"/>
                    </a:cubicBezTo>
                  </a:path>
                </a:pathLst>
              </a:custGeom>
              <a:gradFill rotWithShape="1">
                <a:gsLst>
                  <a:gs pos="0">
                    <a:srgbClr val="FFCC66"/>
                  </a:gs>
                  <a:gs pos="100000">
                    <a:schemeClr val="bg1"/>
                  </a:gs>
                </a:gsLst>
                <a:lin ang="27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NL"/>
              </a:p>
            </p:txBody>
          </p:sp>
          <p:sp>
            <p:nvSpPr>
              <p:cNvPr id="9241" name="Freeform 35"/>
              <p:cNvSpPr>
                <a:spLocks/>
              </p:cNvSpPr>
              <p:nvPr/>
            </p:nvSpPr>
            <p:spPr bwMode="auto">
              <a:xfrm>
                <a:off x="2088" y="2700"/>
                <a:ext cx="228" cy="171"/>
              </a:xfrm>
              <a:custGeom>
                <a:avLst/>
                <a:gdLst>
                  <a:gd name="T0" fmla="*/ 228 w 228"/>
                  <a:gd name="T1" fmla="*/ 171 h 171"/>
                  <a:gd name="T2" fmla="*/ 150 w 228"/>
                  <a:gd name="T3" fmla="*/ 102 h 171"/>
                  <a:gd name="T4" fmla="*/ 96 w 228"/>
                  <a:gd name="T5" fmla="*/ 6 h 171"/>
                  <a:gd name="T6" fmla="*/ 0 w 228"/>
                  <a:gd name="T7" fmla="*/ 66 h 17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28" h="171">
                    <a:moveTo>
                      <a:pt x="228" y="171"/>
                    </a:moveTo>
                    <a:cubicBezTo>
                      <a:pt x="200" y="150"/>
                      <a:pt x="172" y="129"/>
                      <a:pt x="150" y="102"/>
                    </a:cubicBezTo>
                    <a:cubicBezTo>
                      <a:pt x="128" y="75"/>
                      <a:pt x="121" y="12"/>
                      <a:pt x="96" y="6"/>
                    </a:cubicBezTo>
                    <a:cubicBezTo>
                      <a:pt x="71" y="0"/>
                      <a:pt x="35" y="33"/>
                      <a:pt x="0" y="66"/>
                    </a:cubicBezTo>
                  </a:path>
                </a:pathLst>
              </a:custGeom>
              <a:gradFill rotWithShape="1">
                <a:gsLst>
                  <a:gs pos="0">
                    <a:schemeClr val="bg1"/>
                  </a:gs>
                  <a:gs pos="100000">
                    <a:srgbClr val="FFCC66"/>
                  </a:gs>
                </a:gsLst>
                <a:lin ang="189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NL"/>
              </a:p>
            </p:txBody>
          </p:sp>
          <p:sp>
            <p:nvSpPr>
              <p:cNvPr id="9242" name="Freeform 36"/>
              <p:cNvSpPr>
                <a:spLocks/>
              </p:cNvSpPr>
              <p:nvPr/>
            </p:nvSpPr>
            <p:spPr bwMode="auto">
              <a:xfrm>
                <a:off x="2349" y="2961"/>
                <a:ext cx="218" cy="213"/>
              </a:xfrm>
              <a:custGeom>
                <a:avLst/>
                <a:gdLst>
                  <a:gd name="T0" fmla="*/ 153 w 218"/>
                  <a:gd name="T1" fmla="*/ 0 h 213"/>
                  <a:gd name="T2" fmla="*/ 195 w 218"/>
                  <a:gd name="T3" fmla="*/ 54 h 213"/>
                  <a:gd name="T4" fmla="*/ 213 w 218"/>
                  <a:gd name="T5" fmla="*/ 78 h 213"/>
                  <a:gd name="T6" fmla="*/ 165 w 218"/>
                  <a:gd name="T7" fmla="*/ 153 h 213"/>
                  <a:gd name="T8" fmla="*/ 45 w 218"/>
                  <a:gd name="T9" fmla="*/ 165 h 213"/>
                  <a:gd name="T10" fmla="*/ 0 w 218"/>
                  <a:gd name="T11" fmla="*/ 213 h 21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18" h="213">
                    <a:moveTo>
                      <a:pt x="153" y="0"/>
                    </a:moveTo>
                    <a:cubicBezTo>
                      <a:pt x="169" y="20"/>
                      <a:pt x="185" y="41"/>
                      <a:pt x="195" y="54"/>
                    </a:cubicBezTo>
                    <a:cubicBezTo>
                      <a:pt x="205" y="67"/>
                      <a:pt x="218" y="62"/>
                      <a:pt x="213" y="78"/>
                    </a:cubicBezTo>
                    <a:cubicBezTo>
                      <a:pt x="208" y="94"/>
                      <a:pt x="193" y="138"/>
                      <a:pt x="165" y="153"/>
                    </a:cubicBezTo>
                    <a:cubicBezTo>
                      <a:pt x="137" y="168"/>
                      <a:pt x="73" y="155"/>
                      <a:pt x="45" y="165"/>
                    </a:cubicBezTo>
                    <a:cubicBezTo>
                      <a:pt x="17" y="175"/>
                      <a:pt x="8" y="194"/>
                      <a:pt x="0" y="213"/>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NL"/>
              </a:p>
            </p:txBody>
          </p:sp>
          <p:sp>
            <p:nvSpPr>
              <p:cNvPr id="9243" name="Freeform 37"/>
              <p:cNvSpPr>
                <a:spLocks/>
              </p:cNvSpPr>
              <p:nvPr/>
            </p:nvSpPr>
            <p:spPr bwMode="auto">
              <a:xfrm>
                <a:off x="2480" y="2531"/>
                <a:ext cx="500" cy="205"/>
              </a:xfrm>
              <a:custGeom>
                <a:avLst/>
                <a:gdLst>
                  <a:gd name="T0" fmla="*/ 0 w 500"/>
                  <a:gd name="T1" fmla="*/ 137 h 205"/>
                  <a:gd name="T2" fmla="*/ 100 w 500"/>
                  <a:gd name="T3" fmla="*/ 105 h 205"/>
                  <a:gd name="T4" fmla="*/ 216 w 500"/>
                  <a:gd name="T5" fmla="*/ 145 h 205"/>
                  <a:gd name="T6" fmla="*/ 268 w 500"/>
                  <a:gd name="T7" fmla="*/ 157 h 205"/>
                  <a:gd name="T8" fmla="*/ 360 w 500"/>
                  <a:gd name="T9" fmla="*/ 93 h 205"/>
                  <a:gd name="T10" fmla="*/ 392 w 500"/>
                  <a:gd name="T11" fmla="*/ 13 h 205"/>
                  <a:gd name="T12" fmla="*/ 472 w 500"/>
                  <a:gd name="T13" fmla="*/ 13 h 205"/>
                  <a:gd name="T14" fmla="*/ 492 w 500"/>
                  <a:gd name="T15" fmla="*/ 93 h 205"/>
                  <a:gd name="T16" fmla="*/ 424 w 500"/>
                  <a:gd name="T17" fmla="*/ 177 h 205"/>
                  <a:gd name="T18" fmla="*/ 372 w 500"/>
                  <a:gd name="T19" fmla="*/ 205 h 20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00" h="205">
                    <a:moveTo>
                      <a:pt x="0" y="137"/>
                    </a:moveTo>
                    <a:cubicBezTo>
                      <a:pt x="32" y="120"/>
                      <a:pt x="64" y="104"/>
                      <a:pt x="100" y="105"/>
                    </a:cubicBezTo>
                    <a:cubicBezTo>
                      <a:pt x="136" y="106"/>
                      <a:pt x="188" y="136"/>
                      <a:pt x="216" y="145"/>
                    </a:cubicBezTo>
                    <a:cubicBezTo>
                      <a:pt x="244" y="154"/>
                      <a:pt x="244" y="166"/>
                      <a:pt x="268" y="157"/>
                    </a:cubicBezTo>
                    <a:cubicBezTo>
                      <a:pt x="292" y="148"/>
                      <a:pt x="339" y="117"/>
                      <a:pt x="360" y="93"/>
                    </a:cubicBezTo>
                    <a:cubicBezTo>
                      <a:pt x="381" y="69"/>
                      <a:pt x="373" y="26"/>
                      <a:pt x="392" y="13"/>
                    </a:cubicBezTo>
                    <a:cubicBezTo>
                      <a:pt x="411" y="0"/>
                      <a:pt x="455" y="0"/>
                      <a:pt x="472" y="13"/>
                    </a:cubicBezTo>
                    <a:cubicBezTo>
                      <a:pt x="489" y="26"/>
                      <a:pt x="500" y="66"/>
                      <a:pt x="492" y="93"/>
                    </a:cubicBezTo>
                    <a:cubicBezTo>
                      <a:pt x="484" y="120"/>
                      <a:pt x="444" y="158"/>
                      <a:pt x="424" y="177"/>
                    </a:cubicBezTo>
                    <a:cubicBezTo>
                      <a:pt x="404" y="196"/>
                      <a:pt x="388" y="200"/>
                      <a:pt x="372" y="20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NL"/>
              </a:p>
            </p:txBody>
          </p:sp>
          <p:sp>
            <p:nvSpPr>
              <p:cNvPr id="9244" name="Freeform 38"/>
              <p:cNvSpPr>
                <a:spLocks/>
              </p:cNvSpPr>
              <p:nvPr/>
            </p:nvSpPr>
            <p:spPr bwMode="auto">
              <a:xfrm>
                <a:off x="2672" y="2484"/>
                <a:ext cx="344" cy="115"/>
              </a:xfrm>
              <a:custGeom>
                <a:avLst/>
                <a:gdLst>
                  <a:gd name="T0" fmla="*/ 344 w 344"/>
                  <a:gd name="T1" fmla="*/ 0 h 115"/>
                  <a:gd name="T2" fmla="*/ 324 w 344"/>
                  <a:gd name="T3" fmla="*/ 32 h 115"/>
                  <a:gd name="T4" fmla="*/ 268 w 344"/>
                  <a:gd name="T5" fmla="*/ 4 h 115"/>
                  <a:gd name="T6" fmla="*/ 188 w 344"/>
                  <a:gd name="T7" fmla="*/ 24 h 115"/>
                  <a:gd name="T8" fmla="*/ 148 w 344"/>
                  <a:gd name="T9" fmla="*/ 80 h 115"/>
                  <a:gd name="T10" fmla="*/ 88 w 344"/>
                  <a:gd name="T11" fmla="*/ 112 h 115"/>
                  <a:gd name="T12" fmla="*/ 0 w 344"/>
                  <a:gd name="T13" fmla="*/ 64 h 11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44" h="115">
                    <a:moveTo>
                      <a:pt x="344" y="0"/>
                    </a:moveTo>
                    <a:cubicBezTo>
                      <a:pt x="340" y="15"/>
                      <a:pt x="337" y="31"/>
                      <a:pt x="324" y="32"/>
                    </a:cubicBezTo>
                    <a:cubicBezTo>
                      <a:pt x="311" y="33"/>
                      <a:pt x="291" y="5"/>
                      <a:pt x="268" y="4"/>
                    </a:cubicBezTo>
                    <a:cubicBezTo>
                      <a:pt x="245" y="3"/>
                      <a:pt x="208" y="11"/>
                      <a:pt x="188" y="24"/>
                    </a:cubicBezTo>
                    <a:cubicBezTo>
                      <a:pt x="168" y="37"/>
                      <a:pt x="165" y="65"/>
                      <a:pt x="148" y="80"/>
                    </a:cubicBezTo>
                    <a:cubicBezTo>
                      <a:pt x="131" y="95"/>
                      <a:pt x="113" y="115"/>
                      <a:pt x="88" y="112"/>
                    </a:cubicBezTo>
                    <a:cubicBezTo>
                      <a:pt x="63" y="109"/>
                      <a:pt x="31" y="86"/>
                      <a:pt x="0" y="64"/>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NL"/>
              </a:p>
            </p:txBody>
          </p:sp>
        </p:grpSp>
      </p:grpSp>
      <p:sp>
        <p:nvSpPr>
          <p:cNvPr id="9235" name="AutoShape 39"/>
          <p:cNvSpPr>
            <a:spLocks noChangeArrowheads="1"/>
          </p:cNvSpPr>
          <p:nvPr/>
        </p:nvSpPr>
        <p:spPr bwMode="auto">
          <a:xfrm rot="1904348">
            <a:off x="2719643" y="2710697"/>
            <a:ext cx="318568" cy="170146"/>
          </a:xfrm>
          <a:prstGeom prst="rightArrow">
            <a:avLst>
              <a:gd name="adj1" fmla="val 50000"/>
              <a:gd name="adj2" fmla="val 46791"/>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600">
                <a:solidFill>
                  <a:schemeClr val="tx1"/>
                </a:solidFill>
                <a:latin typeface="Arial" pitchFamily="34" charset="0"/>
                <a:ea typeface="ＭＳ Ｐゴシック" charset="-128"/>
              </a:defRPr>
            </a:lvl1pPr>
            <a:lvl2pPr marL="742950" indent="-285750">
              <a:defRPr sz="1600">
                <a:solidFill>
                  <a:schemeClr val="tx1"/>
                </a:solidFill>
                <a:latin typeface="Arial" pitchFamily="34" charset="0"/>
                <a:ea typeface="ＭＳ Ｐゴシック" charset="-128"/>
              </a:defRPr>
            </a:lvl2pPr>
            <a:lvl3pPr marL="1143000" indent="-228600">
              <a:defRPr sz="1600">
                <a:solidFill>
                  <a:schemeClr val="tx1"/>
                </a:solidFill>
                <a:latin typeface="Arial" pitchFamily="34" charset="0"/>
                <a:ea typeface="ＭＳ Ｐゴシック" charset="-128"/>
              </a:defRPr>
            </a:lvl3pPr>
            <a:lvl4pPr marL="1600200" indent="-228600">
              <a:defRPr sz="1600">
                <a:solidFill>
                  <a:schemeClr val="tx1"/>
                </a:solidFill>
                <a:latin typeface="Arial" pitchFamily="34" charset="0"/>
                <a:ea typeface="ＭＳ Ｐゴシック" charset="-128"/>
              </a:defRPr>
            </a:lvl4pPr>
            <a:lvl5pPr marL="2057400" indent="-228600">
              <a:defRPr sz="1600">
                <a:solidFill>
                  <a:schemeClr val="tx1"/>
                </a:solidFill>
                <a:latin typeface="Arial" pitchFamily="34" charset="0"/>
                <a:ea typeface="ＭＳ Ｐゴシック" charset="-128"/>
              </a:defRPr>
            </a:lvl5pPr>
            <a:lvl6pPr marL="2514600" indent="-228600" algn="ctr" eaLnBrk="0" fontAlgn="base" hangingPunct="0">
              <a:spcBef>
                <a:spcPct val="0"/>
              </a:spcBef>
              <a:spcAft>
                <a:spcPct val="0"/>
              </a:spcAft>
              <a:defRPr sz="1600">
                <a:solidFill>
                  <a:schemeClr val="tx1"/>
                </a:solidFill>
                <a:latin typeface="Arial" pitchFamily="34" charset="0"/>
                <a:ea typeface="ＭＳ Ｐゴシック" charset="-128"/>
              </a:defRPr>
            </a:lvl6pPr>
            <a:lvl7pPr marL="2971800" indent="-228600" algn="ctr" eaLnBrk="0" fontAlgn="base" hangingPunct="0">
              <a:spcBef>
                <a:spcPct val="0"/>
              </a:spcBef>
              <a:spcAft>
                <a:spcPct val="0"/>
              </a:spcAft>
              <a:defRPr sz="1600">
                <a:solidFill>
                  <a:schemeClr val="tx1"/>
                </a:solidFill>
                <a:latin typeface="Arial" pitchFamily="34" charset="0"/>
                <a:ea typeface="ＭＳ Ｐゴシック" charset="-128"/>
              </a:defRPr>
            </a:lvl7pPr>
            <a:lvl8pPr marL="3429000" indent="-228600" algn="ctr" eaLnBrk="0" fontAlgn="base" hangingPunct="0">
              <a:spcBef>
                <a:spcPct val="0"/>
              </a:spcBef>
              <a:spcAft>
                <a:spcPct val="0"/>
              </a:spcAft>
              <a:defRPr sz="1600">
                <a:solidFill>
                  <a:schemeClr val="tx1"/>
                </a:solidFill>
                <a:latin typeface="Arial" pitchFamily="34" charset="0"/>
                <a:ea typeface="ＭＳ Ｐゴシック" charset="-128"/>
              </a:defRPr>
            </a:lvl8pPr>
            <a:lvl9pPr marL="3886200" indent="-228600" algn="ctr" eaLnBrk="0" fontAlgn="base" hangingPunct="0">
              <a:spcBef>
                <a:spcPct val="0"/>
              </a:spcBef>
              <a:spcAft>
                <a:spcPct val="0"/>
              </a:spcAft>
              <a:defRPr sz="1600">
                <a:solidFill>
                  <a:schemeClr val="tx1"/>
                </a:solidFill>
                <a:latin typeface="Arial" pitchFamily="34" charset="0"/>
                <a:ea typeface="ＭＳ Ｐゴシック" charset="-128"/>
              </a:defRPr>
            </a:lvl9pPr>
          </a:lstStyle>
          <a:p>
            <a:pPr algn="l"/>
            <a:endParaRPr lang="nl-NL" altLang="nl-NL" sz="2400"/>
          </a:p>
        </p:txBody>
      </p:sp>
      <p:sp>
        <p:nvSpPr>
          <p:cNvPr id="9236" name="AutoShape 40"/>
          <p:cNvSpPr>
            <a:spLocks noChangeArrowheads="1"/>
          </p:cNvSpPr>
          <p:nvPr/>
        </p:nvSpPr>
        <p:spPr bwMode="auto">
          <a:xfrm>
            <a:off x="5079778" y="2692500"/>
            <a:ext cx="179308" cy="282970"/>
          </a:xfrm>
          <a:prstGeom prst="upDownArrow">
            <a:avLst>
              <a:gd name="adj1" fmla="val 50000"/>
              <a:gd name="adj2" fmla="val 31574"/>
            </a:avLst>
          </a:prstGeom>
          <a:solidFill>
            <a:srgbClr val="00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600">
                <a:solidFill>
                  <a:schemeClr val="tx1"/>
                </a:solidFill>
                <a:latin typeface="Arial" pitchFamily="34" charset="0"/>
                <a:ea typeface="ＭＳ Ｐゴシック" charset="-128"/>
              </a:defRPr>
            </a:lvl1pPr>
            <a:lvl2pPr marL="742950" indent="-285750">
              <a:defRPr sz="1600">
                <a:solidFill>
                  <a:schemeClr val="tx1"/>
                </a:solidFill>
                <a:latin typeface="Arial" pitchFamily="34" charset="0"/>
                <a:ea typeface="ＭＳ Ｐゴシック" charset="-128"/>
              </a:defRPr>
            </a:lvl2pPr>
            <a:lvl3pPr marL="1143000" indent="-228600">
              <a:defRPr sz="1600">
                <a:solidFill>
                  <a:schemeClr val="tx1"/>
                </a:solidFill>
                <a:latin typeface="Arial" pitchFamily="34" charset="0"/>
                <a:ea typeface="ＭＳ Ｐゴシック" charset="-128"/>
              </a:defRPr>
            </a:lvl3pPr>
            <a:lvl4pPr marL="1600200" indent="-228600">
              <a:defRPr sz="1600">
                <a:solidFill>
                  <a:schemeClr val="tx1"/>
                </a:solidFill>
                <a:latin typeface="Arial" pitchFamily="34" charset="0"/>
                <a:ea typeface="ＭＳ Ｐゴシック" charset="-128"/>
              </a:defRPr>
            </a:lvl4pPr>
            <a:lvl5pPr marL="2057400" indent="-228600">
              <a:defRPr sz="1600">
                <a:solidFill>
                  <a:schemeClr val="tx1"/>
                </a:solidFill>
                <a:latin typeface="Arial" pitchFamily="34" charset="0"/>
                <a:ea typeface="ＭＳ Ｐゴシック" charset="-128"/>
              </a:defRPr>
            </a:lvl5pPr>
            <a:lvl6pPr marL="2514600" indent="-228600" algn="ctr" eaLnBrk="0" fontAlgn="base" hangingPunct="0">
              <a:spcBef>
                <a:spcPct val="0"/>
              </a:spcBef>
              <a:spcAft>
                <a:spcPct val="0"/>
              </a:spcAft>
              <a:defRPr sz="1600">
                <a:solidFill>
                  <a:schemeClr val="tx1"/>
                </a:solidFill>
                <a:latin typeface="Arial" pitchFamily="34" charset="0"/>
                <a:ea typeface="ＭＳ Ｐゴシック" charset="-128"/>
              </a:defRPr>
            </a:lvl6pPr>
            <a:lvl7pPr marL="2971800" indent="-228600" algn="ctr" eaLnBrk="0" fontAlgn="base" hangingPunct="0">
              <a:spcBef>
                <a:spcPct val="0"/>
              </a:spcBef>
              <a:spcAft>
                <a:spcPct val="0"/>
              </a:spcAft>
              <a:defRPr sz="1600">
                <a:solidFill>
                  <a:schemeClr val="tx1"/>
                </a:solidFill>
                <a:latin typeface="Arial" pitchFamily="34" charset="0"/>
                <a:ea typeface="ＭＳ Ｐゴシック" charset="-128"/>
              </a:defRPr>
            </a:lvl7pPr>
            <a:lvl8pPr marL="3429000" indent="-228600" algn="ctr" eaLnBrk="0" fontAlgn="base" hangingPunct="0">
              <a:spcBef>
                <a:spcPct val="0"/>
              </a:spcBef>
              <a:spcAft>
                <a:spcPct val="0"/>
              </a:spcAft>
              <a:defRPr sz="1600">
                <a:solidFill>
                  <a:schemeClr val="tx1"/>
                </a:solidFill>
                <a:latin typeface="Arial" pitchFamily="34" charset="0"/>
                <a:ea typeface="ＭＳ Ｐゴシック" charset="-128"/>
              </a:defRPr>
            </a:lvl8pPr>
            <a:lvl9pPr marL="3886200" indent="-228600" algn="ctr" eaLnBrk="0" fontAlgn="base" hangingPunct="0">
              <a:spcBef>
                <a:spcPct val="0"/>
              </a:spcBef>
              <a:spcAft>
                <a:spcPct val="0"/>
              </a:spcAft>
              <a:defRPr sz="1600">
                <a:solidFill>
                  <a:schemeClr val="tx1"/>
                </a:solidFill>
                <a:latin typeface="Arial" pitchFamily="34" charset="0"/>
                <a:ea typeface="ＭＳ Ｐゴシック" charset="-128"/>
              </a:defRPr>
            </a:lvl9pPr>
          </a:lstStyle>
          <a:p>
            <a:pPr algn="l"/>
            <a:endParaRPr lang="nl-NL" altLang="nl-NL" sz="2400"/>
          </a:p>
        </p:txBody>
      </p:sp>
      <p:sp>
        <p:nvSpPr>
          <p:cNvPr id="9225" name="AutoShape 44"/>
          <p:cNvSpPr>
            <a:spLocks noChangeArrowheads="1"/>
          </p:cNvSpPr>
          <p:nvPr/>
        </p:nvSpPr>
        <p:spPr bwMode="auto">
          <a:xfrm rot="12133878">
            <a:off x="2630863" y="2884585"/>
            <a:ext cx="561264" cy="56106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 name="T18" fmla="*/ 3176 w 21600"/>
              <a:gd name="T19" fmla="*/ 3176 h 21600"/>
              <a:gd name="T20" fmla="*/ 18424 w 21600"/>
              <a:gd name="T21" fmla="*/ 18424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8740" y="11117"/>
                </a:moveTo>
                <a:cubicBezTo>
                  <a:pt x="18744" y="11012"/>
                  <a:pt x="18747" y="10906"/>
                  <a:pt x="18747" y="10800"/>
                </a:cubicBezTo>
                <a:cubicBezTo>
                  <a:pt x="18747" y="6410"/>
                  <a:pt x="15189" y="2853"/>
                  <a:pt x="10800" y="2853"/>
                </a:cubicBezTo>
                <a:cubicBezTo>
                  <a:pt x="10559" y="2852"/>
                  <a:pt x="10319" y="2863"/>
                  <a:pt x="10080" y="2885"/>
                </a:cubicBezTo>
                <a:lnTo>
                  <a:pt x="9822" y="44"/>
                </a:lnTo>
                <a:cubicBezTo>
                  <a:pt x="10147" y="14"/>
                  <a:pt x="10473" y="-1"/>
                  <a:pt x="10800" y="0"/>
                </a:cubicBezTo>
                <a:cubicBezTo>
                  <a:pt x="16764" y="0"/>
                  <a:pt x="21600" y="4835"/>
                  <a:pt x="21600" y="10800"/>
                </a:cubicBezTo>
                <a:cubicBezTo>
                  <a:pt x="21600" y="10944"/>
                  <a:pt x="21597" y="11088"/>
                  <a:pt x="21591" y="11232"/>
                </a:cubicBezTo>
                <a:lnTo>
                  <a:pt x="24289" y="11340"/>
                </a:lnTo>
                <a:lnTo>
                  <a:pt x="20000" y="15299"/>
                </a:lnTo>
                <a:lnTo>
                  <a:pt x="16042" y="11009"/>
                </a:lnTo>
                <a:lnTo>
                  <a:pt x="18740" y="11117"/>
                </a:lnTo>
                <a:close/>
              </a:path>
            </a:pathLst>
          </a:custGeom>
          <a:solidFill>
            <a:srgbClr val="00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NL"/>
          </a:p>
        </p:txBody>
      </p:sp>
      <p:sp>
        <p:nvSpPr>
          <p:cNvPr id="9226" name="AutoShape 45"/>
          <p:cNvSpPr>
            <a:spLocks noChangeArrowheads="1"/>
          </p:cNvSpPr>
          <p:nvPr/>
        </p:nvSpPr>
        <p:spPr bwMode="auto">
          <a:xfrm rot="12133878">
            <a:off x="4112436" y="2918620"/>
            <a:ext cx="561264" cy="56106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 name="T18" fmla="*/ 3176 w 21600"/>
              <a:gd name="T19" fmla="*/ 3176 h 21600"/>
              <a:gd name="T20" fmla="*/ 18424 w 21600"/>
              <a:gd name="T21" fmla="*/ 18424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8740" y="11117"/>
                </a:moveTo>
                <a:cubicBezTo>
                  <a:pt x="18744" y="11012"/>
                  <a:pt x="18747" y="10906"/>
                  <a:pt x="18747" y="10800"/>
                </a:cubicBezTo>
                <a:cubicBezTo>
                  <a:pt x="18747" y="6410"/>
                  <a:pt x="15189" y="2853"/>
                  <a:pt x="10800" y="2853"/>
                </a:cubicBezTo>
                <a:cubicBezTo>
                  <a:pt x="10559" y="2852"/>
                  <a:pt x="10319" y="2863"/>
                  <a:pt x="10080" y="2885"/>
                </a:cubicBezTo>
                <a:lnTo>
                  <a:pt x="9822" y="44"/>
                </a:lnTo>
                <a:cubicBezTo>
                  <a:pt x="10147" y="14"/>
                  <a:pt x="10473" y="-1"/>
                  <a:pt x="10800" y="0"/>
                </a:cubicBezTo>
                <a:cubicBezTo>
                  <a:pt x="16764" y="0"/>
                  <a:pt x="21600" y="4835"/>
                  <a:pt x="21600" y="10800"/>
                </a:cubicBezTo>
                <a:cubicBezTo>
                  <a:pt x="21600" y="10944"/>
                  <a:pt x="21597" y="11088"/>
                  <a:pt x="21591" y="11232"/>
                </a:cubicBezTo>
                <a:lnTo>
                  <a:pt x="24289" y="11340"/>
                </a:lnTo>
                <a:lnTo>
                  <a:pt x="20000" y="15299"/>
                </a:lnTo>
                <a:lnTo>
                  <a:pt x="16042" y="11009"/>
                </a:lnTo>
                <a:lnTo>
                  <a:pt x="18740" y="11117"/>
                </a:lnTo>
                <a:close/>
              </a:path>
            </a:pathLst>
          </a:custGeom>
          <a:solidFill>
            <a:srgbClr val="00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NL"/>
          </a:p>
        </p:txBody>
      </p:sp>
      <p:sp>
        <p:nvSpPr>
          <p:cNvPr id="9223" name="Rectangle 49"/>
          <p:cNvSpPr>
            <a:spLocks noChangeArrowheads="1"/>
          </p:cNvSpPr>
          <p:nvPr/>
        </p:nvSpPr>
        <p:spPr bwMode="auto">
          <a:xfrm>
            <a:off x="323521" y="5043764"/>
            <a:ext cx="7407275" cy="5232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defRPr sz="1600">
                <a:solidFill>
                  <a:schemeClr val="tx1"/>
                </a:solidFill>
                <a:latin typeface="Arial" pitchFamily="34" charset="0"/>
                <a:ea typeface="ＭＳ Ｐゴシック" charset="-128"/>
              </a:defRPr>
            </a:lvl1pPr>
            <a:lvl2pPr marL="742950" indent="-285750">
              <a:defRPr sz="1600">
                <a:solidFill>
                  <a:schemeClr val="tx1"/>
                </a:solidFill>
                <a:latin typeface="Arial" pitchFamily="34" charset="0"/>
                <a:ea typeface="ＭＳ Ｐゴシック" charset="-128"/>
              </a:defRPr>
            </a:lvl2pPr>
            <a:lvl3pPr marL="1143000" indent="-228600">
              <a:defRPr sz="1600">
                <a:solidFill>
                  <a:schemeClr val="tx1"/>
                </a:solidFill>
                <a:latin typeface="Arial" pitchFamily="34" charset="0"/>
                <a:ea typeface="ＭＳ Ｐゴシック" charset="-128"/>
              </a:defRPr>
            </a:lvl3pPr>
            <a:lvl4pPr marL="1600200" indent="-228600">
              <a:defRPr sz="1600">
                <a:solidFill>
                  <a:schemeClr val="tx1"/>
                </a:solidFill>
                <a:latin typeface="Arial" pitchFamily="34" charset="0"/>
                <a:ea typeface="ＭＳ Ｐゴシック" charset="-128"/>
              </a:defRPr>
            </a:lvl4pPr>
            <a:lvl5pPr marL="2057400" indent="-228600">
              <a:defRPr sz="1600">
                <a:solidFill>
                  <a:schemeClr val="tx1"/>
                </a:solidFill>
                <a:latin typeface="Arial" pitchFamily="34" charset="0"/>
                <a:ea typeface="ＭＳ Ｐゴシック" charset="-128"/>
              </a:defRPr>
            </a:lvl5pPr>
            <a:lvl6pPr marL="2514600" indent="-228600" algn="ctr" eaLnBrk="0" fontAlgn="base" hangingPunct="0">
              <a:spcBef>
                <a:spcPct val="0"/>
              </a:spcBef>
              <a:spcAft>
                <a:spcPct val="0"/>
              </a:spcAft>
              <a:defRPr sz="1600">
                <a:solidFill>
                  <a:schemeClr val="tx1"/>
                </a:solidFill>
                <a:latin typeface="Arial" pitchFamily="34" charset="0"/>
                <a:ea typeface="ＭＳ Ｐゴシック" charset="-128"/>
              </a:defRPr>
            </a:lvl6pPr>
            <a:lvl7pPr marL="2971800" indent="-228600" algn="ctr" eaLnBrk="0" fontAlgn="base" hangingPunct="0">
              <a:spcBef>
                <a:spcPct val="0"/>
              </a:spcBef>
              <a:spcAft>
                <a:spcPct val="0"/>
              </a:spcAft>
              <a:defRPr sz="1600">
                <a:solidFill>
                  <a:schemeClr val="tx1"/>
                </a:solidFill>
                <a:latin typeface="Arial" pitchFamily="34" charset="0"/>
                <a:ea typeface="ＭＳ Ｐゴシック" charset="-128"/>
              </a:defRPr>
            </a:lvl7pPr>
            <a:lvl8pPr marL="3429000" indent="-228600" algn="ctr" eaLnBrk="0" fontAlgn="base" hangingPunct="0">
              <a:spcBef>
                <a:spcPct val="0"/>
              </a:spcBef>
              <a:spcAft>
                <a:spcPct val="0"/>
              </a:spcAft>
              <a:defRPr sz="1600">
                <a:solidFill>
                  <a:schemeClr val="tx1"/>
                </a:solidFill>
                <a:latin typeface="Arial" pitchFamily="34" charset="0"/>
                <a:ea typeface="ＭＳ Ｐゴシック" charset="-128"/>
              </a:defRPr>
            </a:lvl8pPr>
            <a:lvl9pPr marL="3886200" indent="-228600" algn="ctr" eaLnBrk="0" fontAlgn="base" hangingPunct="0">
              <a:spcBef>
                <a:spcPct val="0"/>
              </a:spcBef>
              <a:spcAft>
                <a:spcPct val="0"/>
              </a:spcAft>
              <a:defRPr sz="1600">
                <a:solidFill>
                  <a:schemeClr val="tx1"/>
                </a:solidFill>
                <a:latin typeface="Arial" pitchFamily="34" charset="0"/>
                <a:ea typeface="ＭＳ Ｐゴシック" charset="-128"/>
              </a:defRPr>
            </a:lvl9pPr>
          </a:lstStyle>
          <a:p>
            <a:r>
              <a:rPr lang="en-US" altLang="nl-NL" sz="1400" dirty="0">
                <a:latin typeface="Segoe UI" panose="020B0502040204020203" pitchFamily="34" charset="0"/>
                <a:cs typeface="Segoe UI" panose="020B0502040204020203" pitchFamily="34" charset="0"/>
              </a:rPr>
              <a:t>Van </a:t>
            </a:r>
            <a:r>
              <a:rPr lang="en-US" altLang="nl-NL" sz="1400" dirty="0" err="1">
                <a:latin typeface="Segoe UI" panose="020B0502040204020203" pitchFamily="34" charset="0"/>
                <a:cs typeface="Segoe UI" panose="020B0502040204020203" pitchFamily="34" charset="0"/>
              </a:rPr>
              <a:t>Valburg</a:t>
            </a:r>
            <a:r>
              <a:rPr lang="en-US" altLang="nl-NL" sz="1400" dirty="0">
                <a:latin typeface="Segoe UI" panose="020B0502040204020203" pitchFamily="34" charset="0"/>
                <a:cs typeface="Segoe UI" panose="020B0502040204020203" pitchFamily="34" charset="0"/>
              </a:rPr>
              <a:t> et al, J Bone Joint </a:t>
            </a:r>
            <a:r>
              <a:rPr lang="en-US" altLang="nl-NL" sz="1400" dirty="0" err="1">
                <a:latin typeface="Segoe UI" panose="020B0502040204020203" pitchFamily="34" charset="0"/>
                <a:cs typeface="Segoe UI" panose="020B0502040204020203" pitchFamily="34" charset="0"/>
              </a:rPr>
              <a:t>Surg</a:t>
            </a:r>
            <a:r>
              <a:rPr lang="en-US" altLang="nl-NL" sz="1400" dirty="0">
                <a:latin typeface="Segoe UI" panose="020B0502040204020203" pitchFamily="34" charset="0"/>
                <a:cs typeface="Segoe UI" panose="020B0502040204020203" pitchFamily="34" charset="0"/>
              </a:rPr>
              <a:t> Br 1995</a:t>
            </a:r>
          </a:p>
          <a:p>
            <a:r>
              <a:rPr lang="en-US" altLang="nl-NL" sz="1400" dirty="0">
                <a:latin typeface="Segoe UI" panose="020B0502040204020203" pitchFamily="34" charset="0"/>
                <a:cs typeface="Segoe UI" panose="020B0502040204020203" pitchFamily="34" charset="0"/>
              </a:rPr>
              <a:t>Van </a:t>
            </a:r>
            <a:r>
              <a:rPr lang="en-US" altLang="nl-NL" sz="1400" dirty="0" err="1">
                <a:latin typeface="Segoe UI" panose="020B0502040204020203" pitchFamily="34" charset="0"/>
                <a:cs typeface="Segoe UI" panose="020B0502040204020203" pitchFamily="34" charset="0"/>
              </a:rPr>
              <a:t>Valburg</a:t>
            </a:r>
            <a:r>
              <a:rPr lang="en-US" altLang="nl-NL" sz="1400" dirty="0">
                <a:latin typeface="Segoe UI" panose="020B0502040204020203" pitchFamily="34" charset="0"/>
                <a:cs typeface="Segoe UI" panose="020B0502040204020203" pitchFamily="34" charset="0"/>
              </a:rPr>
              <a:t> et al, Osteoarthritis Cartilage 1999</a:t>
            </a:r>
            <a:endParaRPr lang="nl-NL" altLang="nl-NL" sz="1400" dirty="0">
              <a:latin typeface="Segoe UI" panose="020B0502040204020203" pitchFamily="34" charset="0"/>
              <a:cs typeface="Segoe UI" panose="020B0502040204020203" pitchFamily="34" charset="0"/>
            </a:endParaRPr>
          </a:p>
        </p:txBody>
      </p:sp>
    </p:spTree>
    <p:custDataLst>
      <p:tags r:id="rId1"/>
    </p:custDataLst>
    <p:extLst>
      <p:ext uri="{BB962C8B-B14F-4D97-AF65-F5344CB8AC3E}">
        <p14:creationId xmlns:p14="http://schemas.microsoft.com/office/powerpoint/2010/main" val="340768445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22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22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22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23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22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23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923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23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923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2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7" grpId="0" animBg="1"/>
      <p:bldP spid="9228" grpId="0" animBg="1"/>
      <p:bldP spid="9229" grpId="0" animBg="1"/>
      <p:bldP spid="9235" grpId="0" animBg="1"/>
      <p:bldP spid="9236" grpId="0" animBg="1"/>
      <p:bldP spid="9225" grpId="0" animBg="1"/>
      <p:bldP spid="922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altLang="nl-NL" dirty="0"/>
              <a:t>Ankle osteoarthritis scale</a:t>
            </a:r>
            <a:endParaRPr lang="nl-NL" dirty="0"/>
          </a:p>
        </p:txBody>
      </p:sp>
      <p:sp>
        <p:nvSpPr>
          <p:cNvPr id="122" name="Rectangle 4"/>
          <p:cNvSpPr>
            <a:spLocks noChangeArrowheads="1"/>
          </p:cNvSpPr>
          <p:nvPr/>
        </p:nvSpPr>
        <p:spPr bwMode="auto">
          <a:xfrm>
            <a:off x="5052768" y="6307800"/>
            <a:ext cx="7773988"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defRPr sz="1600">
                <a:solidFill>
                  <a:schemeClr val="tx1"/>
                </a:solidFill>
                <a:latin typeface="Arial" pitchFamily="34" charset="0"/>
                <a:ea typeface="ＭＳ Ｐゴシック" charset="-128"/>
              </a:defRPr>
            </a:lvl1pPr>
            <a:lvl2pPr marL="742950" indent="-285750">
              <a:defRPr sz="1600">
                <a:solidFill>
                  <a:schemeClr val="tx1"/>
                </a:solidFill>
                <a:latin typeface="Arial" pitchFamily="34" charset="0"/>
                <a:ea typeface="ＭＳ Ｐゴシック" charset="-128"/>
              </a:defRPr>
            </a:lvl2pPr>
            <a:lvl3pPr marL="1143000" indent="-228600">
              <a:defRPr sz="1600">
                <a:solidFill>
                  <a:schemeClr val="tx1"/>
                </a:solidFill>
                <a:latin typeface="Arial" pitchFamily="34" charset="0"/>
                <a:ea typeface="ＭＳ Ｐゴシック" charset="-128"/>
              </a:defRPr>
            </a:lvl3pPr>
            <a:lvl4pPr marL="1600200" indent="-228600">
              <a:defRPr sz="1600">
                <a:solidFill>
                  <a:schemeClr val="tx1"/>
                </a:solidFill>
                <a:latin typeface="Arial" pitchFamily="34" charset="0"/>
                <a:ea typeface="ＭＳ Ｐゴシック" charset="-128"/>
              </a:defRPr>
            </a:lvl4pPr>
            <a:lvl5pPr marL="2057400" indent="-228600">
              <a:defRPr sz="1600">
                <a:solidFill>
                  <a:schemeClr val="tx1"/>
                </a:solidFill>
                <a:latin typeface="Arial" pitchFamily="34" charset="0"/>
                <a:ea typeface="ＭＳ Ｐゴシック" charset="-128"/>
              </a:defRPr>
            </a:lvl5pPr>
            <a:lvl6pPr marL="2514600" indent="-228600" algn="ctr" eaLnBrk="0" fontAlgn="base" hangingPunct="0">
              <a:spcBef>
                <a:spcPct val="0"/>
              </a:spcBef>
              <a:spcAft>
                <a:spcPct val="0"/>
              </a:spcAft>
              <a:defRPr sz="1600">
                <a:solidFill>
                  <a:schemeClr val="tx1"/>
                </a:solidFill>
                <a:latin typeface="Arial" pitchFamily="34" charset="0"/>
                <a:ea typeface="ＭＳ Ｐゴシック" charset="-128"/>
              </a:defRPr>
            </a:lvl6pPr>
            <a:lvl7pPr marL="2971800" indent="-228600" algn="ctr" eaLnBrk="0" fontAlgn="base" hangingPunct="0">
              <a:spcBef>
                <a:spcPct val="0"/>
              </a:spcBef>
              <a:spcAft>
                <a:spcPct val="0"/>
              </a:spcAft>
              <a:defRPr sz="1600">
                <a:solidFill>
                  <a:schemeClr val="tx1"/>
                </a:solidFill>
                <a:latin typeface="Arial" pitchFamily="34" charset="0"/>
                <a:ea typeface="ＭＳ Ｐゴシック" charset="-128"/>
              </a:defRPr>
            </a:lvl7pPr>
            <a:lvl8pPr marL="3429000" indent="-228600" algn="ctr" eaLnBrk="0" fontAlgn="base" hangingPunct="0">
              <a:spcBef>
                <a:spcPct val="0"/>
              </a:spcBef>
              <a:spcAft>
                <a:spcPct val="0"/>
              </a:spcAft>
              <a:defRPr sz="1600">
                <a:solidFill>
                  <a:schemeClr val="tx1"/>
                </a:solidFill>
                <a:latin typeface="Arial" pitchFamily="34" charset="0"/>
                <a:ea typeface="ＭＳ Ｐゴシック" charset="-128"/>
              </a:defRPr>
            </a:lvl8pPr>
            <a:lvl9pPr marL="3886200" indent="-228600" algn="ctr" eaLnBrk="0" fontAlgn="base" hangingPunct="0">
              <a:spcBef>
                <a:spcPct val="0"/>
              </a:spcBef>
              <a:spcAft>
                <a:spcPct val="0"/>
              </a:spcAft>
              <a:defRPr sz="1600">
                <a:solidFill>
                  <a:schemeClr val="tx1"/>
                </a:solidFill>
                <a:latin typeface="Arial" pitchFamily="34" charset="0"/>
                <a:ea typeface="ＭＳ Ｐゴシック" charset="-128"/>
              </a:defRPr>
            </a:lvl9pPr>
          </a:lstStyle>
          <a:p>
            <a:r>
              <a:rPr lang="en-US" altLang="nl-NL" sz="1400" dirty="0" err="1">
                <a:latin typeface="Segoe UI" panose="020B0502040204020203" pitchFamily="34" charset="0"/>
                <a:ea typeface="Segoe UI" panose="020B0502040204020203" pitchFamily="34" charset="0"/>
                <a:cs typeface="Segoe UI" panose="020B0502040204020203" pitchFamily="34" charset="0"/>
              </a:rPr>
              <a:t>Ploegmakers</a:t>
            </a:r>
            <a:r>
              <a:rPr lang="en-US" altLang="nl-NL" sz="1400" dirty="0">
                <a:latin typeface="Segoe UI" panose="020B0502040204020203" pitchFamily="34" charset="0"/>
                <a:ea typeface="Segoe UI" panose="020B0502040204020203" pitchFamily="34" charset="0"/>
                <a:cs typeface="Segoe UI" panose="020B0502040204020203" pitchFamily="34" charset="0"/>
              </a:rPr>
              <a:t> et al, Osteoarthritis Cartilage 2005</a:t>
            </a:r>
            <a:endParaRPr lang="nl-NL" altLang="nl-NL" sz="1400" dirty="0">
              <a:latin typeface="Segoe UI" panose="020B0502040204020203" pitchFamily="34" charset="0"/>
              <a:ea typeface="Segoe UI" panose="020B0502040204020203" pitchFamily="34" charset="0"/>
              <a:cs typeface="Segoe UI" panose="020B0502040204020203" pitchFamily="34" charset="0"/>
            </a:endParaRPr>
          </a:p>
        </p:txBody>
      </p:sp>
      <p:grpSp>
        <p:nvGrpSpPr>
          <p:cNvPr id="1025" name="Groep 1024"/>
          <p:cNvGrpSpPr/>
          <p:nvPr/>
        </p:nvGrpSpPr>
        <p:grpSpPr>
          <a:xfrm>
            <a:off x="1136769" y="1581933"/>
            <a:ext cx="6524399" cy="3271428"/>
            <a:chOff x="946076" y="2053087"/>
            <a:chExt cx="6524399" cy="3271428"/>
          </a:xfrm>
        </p:grpSpPr>
        <p:sp>
          <p:nvSpPr>
            <p:cNvPr id="121" name="Rechthoek 120"/>
            <p:cNvSpPr/>
            <p:nvPr/>
          </p:nvSpPr>
          <p:spPr bwMode="auto">
            <a:xfrm>
              <a:off x="1554213" y="2053087"/>
              <a:ext cx="5916262" cy="3074251"/>
            </a:xfrm>
            <a:prstGeom prst="rect">
              <a:avLst/>
            </a:prstGeom>
            <a:gradFill>
              <a:gsLst>
                <a:gs pos="0">
                  <a:srgbClr val="BCF1FF"/>
                </a:gs>
                <a:gs pos="100000">
                  <a:schemeClr val="bg1"/>
                </a:gs>
              </a:gsLst>
              <a:lin ang="16200000" scaled="0"/>
            </a:gradFill>
            <a:ln w="19050" cap="flat" cmpd="sng" algn="ctr">
              <a:solidFill>
                <a:srgbClr val="000000"/>
              </a:solidFill>
              <a:prstDash val="solid"/>
              <a:round/>
              <a:headEnd type="none" w="med" len="med"/>
              <a:tailEnd type="none" w="med" len="med"/>
            </a:ln>
            <a:effectLst/>
          </p:spPr>
          <p:txBody>
            <a:bodyPr/>
            <a:lstStyle/>
            <a:p>
              <a:pPr algn="l">
                <a:defRPr/>
              </a:pPr>
              <a:endParaRPr lang="nl-NL" sz="2400" dirty="0">
                <a:ea typeface="MS PGothic" pitchFamily="34" charset="-128"/>
              </a:endParaRPr>
            </a:p>
          </p:txBody>
        </p:sp>
        <p:sp>
          <p:nvSpPr>
            <p:cNvPr id="7" name="Rectangle 189"/>
            <p:cNvSpPr>
              <a:spLocks noChangeArrowheads="1"/>
            </p:cNvSpPr>
            <p:nvPr/>
          </p:nvSpPr>
          <p:spPr bwMode="auto">
            <a:xfrm>
              <a:off x="1746256" y="3425853"/>
              <a:ext cx="147638" cy="1700224"/>
            </a:xfrm>
            <a:prstGeom prst="rect">
              <a:avLst/>
            </a:prstGeom>
            <a:gradFill>
              <a:gsLst>
                <a:gs pos="0">
                  <a:srgbClr val="FF0000"/>
                </a:gs>
                <a:gs pos="50000">
                  <a:srgbClr val="FF9999"/>
                </a:gs>
                <a:gs pos="100000">
                  <a:srgbClr val="FF0000"/>
                </a:gs>
              </a:gsLst>
              <a:lin ang="0" scaled="1"/>
            </a:gradFill>
            <a:ln w="1905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NL">
                <a:latin typeface="Segoe UI" panose="020B0502040204020203" pitchFamily="34" charset="0"/>
                <a:ea typeface="Segoe UI" panose="020B0502040204020203" pitchFamily="34" charset="0"/>
                <a:cs typeface="Segoe UI" panose="020B0502040204020203" pitchFamily="34" charset="0"/>
              </a:endParaRPr>
            </a:p>
          </p:txBody>
        </p:sp>
        <p:sp>
          <p:nvSpPr>
            <p:cNvPr id="8" name="Rectangle 183"/>
            <p:cNvSpPr>
              <a:spLocks noChangeArrowheads="1"/>
            </p:cNvSpPr>
            <p:nvPr/>
          </p:nvSpPr>
          <p:spPr bwMode="auto">
            <a:xfrm>
              <a:off x="3024194" y="4487897"/>
              <a:ext cx="146050" cy="638179"/>
            </a:xfrm>
            <a:prstGeom prst="rect">
              <a:avLst/>
            </a:prstGeom>
            <a:gradFill>
              <a:gsLst>
                <a:gs pos="0">
                  <a:srgbClr val="00B050"/>
                </a:gs>
                <a:gs pos="50000">
                  <a:srgbClr val="99FF99"/>
                </a:gs>
                <a:gs pos="100000">
                  <a:srgbClr val="00B050"/>
                </a:gs>
              </a:gsLst>
              <a:lin ang="0" scaled="1"/>
            </a:gradFill>
            <a:ln w="19050">
              <a:solidFill>
                <a:srgbClr val="000000"/>
              </a:solidFill>
              <a:miter lim="800000"/>
              <a:headEnd/>
              <a:tailEnd/>
            </a:ln>
            <a:effectLst/>
          </p:spPr>
          <p:txBody>
            <a:bodyPr wrap="none" anchor="ctr"/>
            <a:lstStyle/>
            <a:p>
              <a:endParaRPr lang="nl-NL">
                <a:latin typeface="Segoe UI" panose="020B0502040204020203" pitchFamily="34" charset="0"/>
                <a:ea typeface="Segoe UI" panose="020B0502040204020203" pitchFamily="34" charset="0"/>
                <a:cs typeface="Segoe UI" panose="020B0502040204020203" pitchFamily="34" charset="0"/>
              </a:endParaRPr>
            </a:p>
          </p:txBody>
        </p:sp>
        <p:sp>
          <p:nvSpPr>
            <p:cNvPr id="9" name="Line 7"/>
            <p:cNvSpPr>
              <a:spLocks noChangeShapeType="1"/>
            </p:cNvSpPr>
            <p:nvPr/>
          </p:nvSpPr>
          <p:spPr bwMode="auto">
            <a:xfrm flipV="1">
              <a:off x="1509718" y="5127663"/>
              <a:ext cx="44495"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nl-NL">
                <a:latin typeface="Segoe UI" panose="020B0502040204020203" pitchFamily="34" charset="0"/>
                <a:ea typeface="Segoe UI" panose="020B0502040204020203" pitchFamily="34" charset="0"/>
                <a:cs typeface="Segoe UI" panose="020B0502040204020203" pitchFamily="34" charset="0"/>
              </a:endParaRPr>
            </a:p>
          </p:txBody>
        </p:sp>
        <p:sp>
          <p:nvSpPr>
            <p:cNvPr id="10" name="Line 8"/>
            <p:cNvSpPr>
              <a:spLocks noChangeShapeType="1"/>
            </p:cNvSpPr>
            <p:nvPr/>
          </p:nvSpPr>
          <p:spPr bwMode="auto">
            <a:xfrm>
              <a:off x="1508130" y="4875249"/>
              <a:ext cx="46083"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nl-NL">
                <a:latin typeface="Segoe UI" panose="020B0502040204020203" pitchFamily="34" charset="0"/>
                <a:ea typeface="Segoe UI" panose="020B0502040204020203" pitchFamily="34" charset="0"/>
                <a:cs typeface="Segoe UI" panose="020B0502040204020203" pitchFamily="34" charset="0"/>
              </a:endParaRPr>
            </a:p>
          </p:txBody>
        </p:sp>
        <p:sp>
          <p:nvSpPr>
            <p:cNvPr id="11" name="Line 9"/>
            <p:cNvSpPr>
              <a:spLocks noChangeShapeType="1"/>
            </p:cNvSpPr>
            <p:nvPr/>
          </p:nvSpPr>
          <p:spPr bwMode="auto">
            <a:xfrm>
              <a:off x="1511305" y="4611723"/>
              <a:ext cx="42907" cy="1588"/>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nl-NL">
                <a:latin typeface="Segoe UI" panose="020B0502040204020203" pitchFamily="34" charset="0"/>
                <a:ea typeface="Segoe UI" panose="020B0502040204020203" pitchFamily="34" charset="0"/>
                <a:cs typeface="Segoe UI" panose="020B0502040204020203" pitchFamily="34" charset="0"/>
              </a:endParaRPr>
            </a:p>
          </p:txBody>
        </p:sp>
        <p:sp>
          <p:nvSpPr>
            <p:cNvPr id="12" name="Line 10"/>
            <p:cNvSpPr>
              <a:spLocks noChangeShapeType="1"/>
            </p:cNvSpPr>
            <p:nvPr/>
          </p:nvSpPr>
          <p:spPr bwMode="auto">
            <a:xfrm flipV="1">
              <a:off x="1508129" y="4362484"/>
              <a:ext cx="46083"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nl-NL">
                <a:latin typeface="Segoe UI" panose="020B0502040204020203" pitchFamily="34" charset="0"/>
                <a:ea typeface="Segoe UI" panose="020B0502040204020203" pitchFamily="34" charset="0"/>
                <a:cs typeface="Segoe UI" panose="020B0502040204020203" pitchFamily="34" charset="0"/>
              </a:endParaRPr>
            </a:p>
          </p:txBody>
        </p:sp>
        <p:sp>
          <p:nvSpPr>
            <p:cNvPr id="13" name="Line 11"/>
            <p:cNvSpPr>
              <a:spLocks noChangeShapeType="1"/>
            </p:cNvSpPr>
            <p:nvPr/>
          </p:nvSpPr>
          <p:spPr bwMode="auto">
            <a:xfrm>
              <a:off x="1511305" y="4098957"/>
              <a:ext cx="42908"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nl-NL">
                <a:latin typeface="Segoe UI" panose="020B0502040204020203" pitchFamily="34" charset="0"/>
                <a:ea typeface="Segoe UI" panose="020B0502040204020203" pitchFamily="34" charset="0"/>
                <a:cs typeface="Segoe UI" panose="020B0502040204020203" pitchFamily="34" charset="0"/>
              </a:endParaRPr>
            </a:p>
          </p:txBody>
        </p:sp>
        <p:sp>
          <p:nvSpPr>
            <p:cNvPr id="14" name="Line 12"/>
            <p:cNvSpPr>
              <a:spLocks noChangeShapeType="1"/>
            </p:cNvSpPr>
            <p:nvPr/>
          </p:nvSpPr>
          <p:spPr bwMode="auto">
            <a:xfrm flipV="1">
              <a:off x="1511305" y="3844956"/>
              <a:ext cx="42908"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nl-NL">
                <a:latin typeface="Segoe UI" panose="020B0502040204020203" pitchFamily="34" charset="0"/>
                <a:ea typeface="Segoe UI" panose="020B0502040204020203" pitchFamily="34" charset="0"/>
                <a:cs typeface="Segoe UI" panose="020B0502040204020203" pitchFamily="34" charset="0"/>
              </a:endParaRPr>
            </a:p>
          </p:txBody>
        </p:sp>
        <p:sp>
          <p:nvSpPr>
            <p:cNvPr id="15" name="Line 13"/>
            <p:cNvSpPr>
              <a:spLocks noChangeShapeType="1"/>
            </p:cNvSpPr>
            <p:nvPr/>
          </p:nvSpPr>
          <p:spPr bwMode="auto">
            <a:xfrm>
              <a:off x="1511305" y="3595716"/>
              <a:ext cx="42908"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nl-NL">
                <a:latin typeface="Segoe UI" panose="020B0502040204020203" pitchFamily="34" charset="0"/>
                <a:ea typeface="Segoe UI" panose="020B0502040204020203" pitchFamily="34" charset="0"/>
                <a:cs typeface="Segoe UI" panose="020B0502040204020203" pitchFamily="34" charset="0"/>
              </a:endParaRPr>
            </a:p>
          </p:txBody>
        </p:sp>
        <p:sp>
          <p:nvSpPr>
            <p:cNvPr id="16" name="Line 14"/>
            <p:cNvSpPr>
              <a:spLocks noChangeShapeType="1"/>
            </p:cNvSpPr>
            <p:nvPr/>
          </p:nvSpPr>
          <p:spPr bwMode="auto">
            <a:xfrm flipV="1">
              <a:off x="1504955" y="3325838"/>
              <a:ext cx="49258" cy="1587"/>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nl-NL">
                <a:latin typeface="Segoe UI" panose="020B0502040204020203" pitchFamily="34" charset="0"/>
                <a:ea typeface="Segoe UI" panose="020B0502040204020203" pitchFamily="34" charset="0"/>
                <a:cs typeface="Segoe UI" panose="020B0502040204020203" pitchFamily="34" charset="0"/>
              </a:endParaRPr>
            </a:p>
          </p:txBody>
        </p:sp>
        <p:sp>
          <p:nvSpPr>
            <p:cNvPr id="17" name="Line 15"/>
            <p:cNvSpPr>
              <a:spLocks noChangeShapeType="1"/>
            </p:cNvSpPr>
            <p:nvPr/>
          </p:nvSpPr>
          <p:spPr bwMode="auto">
            <a:xfrm>
              <a:off x="1511305" y="3073425"/>
              <a:ext cx="42908"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nl-NL">
                <a:latin typeface="Segoe UI" panose="020B0502040204020203" pitchFamily="34" charset="0"/>
                <a:ea typeface="Segoe UI" panose="020B0502040204020203" pitchFamily="34" charset="0"/>
                <a:cs typeface="Segoe UI" panose="020B0502040204020203" pitchFamily="34" charset="0"/>
              </a:endParaRPr>
            </a:p>
          </p:txBody>
        </p:sp>
        <p:sp>
          <p:nvSpPr>
            <p:cNvPr id="18" name="Line 22"/>
            <p:cNvSpPr>
              <a:spLocks noChangeShapeType="1"/>
            </p:cNvSpPr>
            <p:nvPr/>
          </p:nvSpPr>
          <p:spPr bwMode="auto">
            <a:xfrm>
              <a:off x="1981206" y="3738592"/>
              <a:ext cx="919163" cy="114777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nl-NL">
                <a:latin typeface="Segoe UI" panose="020B0502040204020203" pitchFamily="34" charset="0"/>
                <a:ea typeface="Segoe UI" panose="020B0502040204020203" pitchFamily="34" charset="0"/>
                <a:cs typeface="Segoe UI" panose="020B0502040204020203" pitchFamily="34" charset="0"/>
              </a:endParaRPr>
            </a:p>
          </p:txBody>
        </p:sp>
        <p:sp>
          <p:nvSpPr>
            <p:cNvPr id="19" name="Line 23"/>
            <p:cNvSpPr>
              <a:spLocks noChangeShapeType="1"/>
            </p:cNvSpPr>
            <p:nvPr/>
          </p:nvSpPr>
          <p:spPr bwMode="auto">
            <a:xfrm>
              <a:off x="1981206" y="3705254"/>
              <a:ext cx="919163" cy="136367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nl-NL">
                <a:latin typeface="Segoe UI" panose="020B0502040204020203" pitchFamily="34" charset="0"/>
                <a:ea typeface="Segoe UI" panose="020B0502040204020203" pitchFamily="34" charset="0"/>
                <a:cs typeface="Segoe UI" panose="020B0502040204020203" pitchFamily="34" charset="0"/>
              </a:endParaRPr>
            </a:p>
          </p:txBody>
        </p:sp>
        <p:sp>
          <p:nvSpPr>
            <p:cNvPr id="20" name="Line 24"/>
            <p:cNvSpPr>
              <a:spLocks noChangeShapeType="1"/>
            </p:cNvSpPr>
            <p:nvPr/>
          </p:nvSpPr>
          <p:spPr bwMode="auto">
            <a:xfrm>
              <a:off x="1981206" y="2825774"/>
              <a:ext cx="919163" cy="172879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nl-NL">
                <a:latin typeface="Segoe UI" panose="020B0502040204020203" pitchFamily="34" charset="0"/>
                <a:ea typeface="Segoe UI" panose="020B0502040204020203" pitchFamily="34" charset="0"/>
                <a:cs typeface="Segoe UI" panose="020B0502040204020203" pitchFamily="34" charset="0"/>
              </a:endParaRPr>
            </a:p>
          </p:txBody>
        </p:sp>
        <p:sp>
          <p:nvSpPr>
            <p:cNvPr id="21" name="Line 25"/>
            <p:cNvSpPr>
              <a:spLocks noChangeShapeType="1"/>
            </p:cNvSpPr>
            <p:nvPr/>
          </p:nvSpPr>
          <p:spPr bwMode="auto">
            <a:xfrm>
              <a:off x="1981206" y="3371877"/>
              <a:ext cx="919163" cy="161132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nl-NL">
                <a:latin typeface="Segoe UI" panose="020B0502040204020203" pitchFamily="34" charset="0"/>
                <a:ea typeface="Segoe UI" panose="020B0502040204020203" pitchFamily="34" charset="0"/>
                <a:cs typeface="Segoe UI" panose="020B0502040204020203" pitchFamily="34" charset="0"/>
              </a:endParaRPr>
            </a:p>
          </p:txBody>
        </p:sp>
        <p:sp>
          <p:nvSpPr>
            <p:cNvPr id="22" name="Line 26"/>
            <p:cNvSpPr>
              <a:spLocks noChangeShapeType="1"/>
            </p:cNvSpPr>
            <p:nvPr/>
          </p:nvSpPr>
          <p:spPr bwMode="auto">
            <a:xfrm>
              <a:off x="1981206" y="2889274"/>
              <a:ext cx="919163" cy="221298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nl-NL">
                <a:latin typeface="Segoe UI" panose="020B0502040204020203" pitchFamily="34" charset="0"/>
                <a:ea typeface="Segoe UI" panose="020B0502040204020203" pitchFamily="34" charset="0"/>
                <a:cs typeface="Segoe UI" panose="020B0502040204020203" pitchFamily="34" charset="0"/>
              </a:endParaRPr>
            </a:p>
          </p:txBody>
        </p:sp>
        <p:sp>
          <p:nvSpPr>
            <p:cNvPr id="23" name="Line 27"/>
            <p:cNvSpPr>
              <a:spLocks noChangeShapeType="1"/>
            </p:cNvSpPr>
            <p:nvPr/>
          </p:nvSpPr>
          <p:spPr bwMode="auto">
            <a:xfrm>
              <a:off x="1981206" y="3470303"/>
              <a:ext cx="919163" cy="160656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nl-NL">
                <a:latin typeface="Segoe UI" panose="020B0502040204020203" pitchFamily="34" charset="0"/>
                <a:ea typeface="Segoe UI" panose="020B0502040204020203" pitchFamily="34" charset="0"/>
                <a:cs typeface="Segoe UI" panose="020B0502040204020203" pitchFamily="34" charset="0"/>
              </a:endParaRPr>
            </a:p>
          </p:txBody>
        </p:sp>
        <p:sp>
          <p:nvSpPr>
            <p:cNvPr id="24" name="Line 28"/>
            <p:cNvSpPr>
              <a:spLocks noChangeShapeType="1"/>
            </p:cNvSpPr>
            <p:nvPr/>
          </p:nvSpPr>
          <p:spPr bwMode="auto">
            <a:xfrm>
              <a:off x="1981206" y="2889274"/>
              <a:ext cx="919163" cy="2070114"/>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nl-NL">
                <a:latin typeface="Segoe UI" panose="020B0502040204020203" pitchFamily="34" charset="0"/>
                <a:ea typeface="Segoe UI" panose="020B0502040204020203" pitchFamily="34" charset="0"/>
                <a:cs typeface="Segoe UI" panose="020B0502040204020203" pitchFamily="34" charset="0"/>
              </a:endParaRPr>
            </a:p>
          </p:txBody>
        </p:sp>
        <p:sp>
          <p:nvSpPr>
            <p:cNvPr id="25" name="Line 29"/>
            <p:cNvSpPr>
              <a:spLocks noChangeShapeType="1"/>
            </p:cNvSpPr>
            <p:nvPr/>
          </p:nvSpPr>
          <p:spPr bwMode="auto">
            <a:xfrm>
              <a:off x="1981206" y="4435509"/>
              <a:ext cx="919163" cy="11906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nl-NL">
                <a:latin typeface="Segoe UI" panose="020B0502040204020203" pitchFamily="34" charset="0"/>
                <a:ea typeface="Segoe UI" panose="020B0502040204020203" pitchFamily="34" charset="0"/>
                <a:cs typeface="Segoe UI" panose="020B0502040204020203" pitchFamily="34" charset="0"/>
              </a:endParaRPr>
            </a:p>
          </p:txBody>
        </p:sp>
        <p:sp>
          <p:nvSpPr>
            <p:cNvPr id="26" name="Line 30"/>
            <p:cNvSpPr>
              <a:spLocks noChangeShapeType="1"/>
            </p:cNvSpPr>
            <p:nvPr/>
          </p:nvSpPr>
          <p:spPr bwMode="auto">
            <a:xfrm>
              <a:off x="1981206" y="3105175"/>
              <a:ext cx="919163" cy="52864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nl-NL">
                <a:latin typeface="Segoe UI" panose="020B0502040204020203" pitchFamily="34" charset="0"/>
                <a:ea typeface="Segoe UI" panose="020B0502040204020203" pitchFamily="34" charset="0"/>
                <a:cs typeface="Segoe UI" panose="020B0502040204020203" pitchFamily="34" charset="0"/>
              </a:endParaRPr>
            </a:p>
          </p:txBody>
        </p:sp>
        <p:sp>
          <p:nvSpPr>
            <p:cNvPr id="27" name="Line 31"/>
            <p:cNvSpPr>
              <a:spLocks noChangeShapeType="1"/>
            </p:cNvSpPr>
            <p:nvPr/>
          </p:nvSpPr>
          <p:spPr bwMode="auto">
            <a:xfrm flipV="1">
              <a:off x="1981206" y="4038632"/>
              <a:ext cx="919163" cy="1038232"/>
            </a:xfrm>
            <a:prstGeom prst="line">
              <a:avLst/>
            </a:prstGeom>
            <a:noFill/>
            <a:ln w="9525">
              <a:solidFill>
                <a:srgbClr val="000000"/>
              </a:solidFill>
              <a:prstDash val="lgDash"/>
              <a:round/>
              <a:headEnd/>
              <a:tailEnd/>
            </a:ln>
            <a:extLst>
              <a:ext uri="{909E8E84-426E-40DD-AFC4-6F175D3DCCD1}">
                <a14:hiddenFill xmlns:a14="http://schemas.microsoft.com/office/drawing/2010/main">
                  <a:noFill/>
                </a14:hiddenFill>
              </a:ext>
            </a:extLst>
          </p:spPr>
          <p:txBody>
            <a:bodyPr/>
            <a:lstStyle/>
            <a:p>
              <a:endParaRPr lang="nl-NL">
                <a:latin typeface="Segoe UI" panose="020B0502040204020203" pitchFamily="34" charset="0"/>
                <a:ea typeface="Segoe UI" panose="020B0502040204020203" pitchFamily="34" charset="0"/>
                <a:cs typeface="Segoe UI" panose="020B0502040204020203" pitchFamily="34" charset="0"/>
              </a:endParaRPr>
            </a:p>
          </p:txBody>
        </p:sp>
        <p:sp>
          <p:nvSpPr>
            <p:cNvPr id="28" name="Line 32"/>
            <p:cNvSpPr>
              <a:spLocks noChangeShapeType="1"/>
            </p:cNvSpPr>
            <p:nvPr/>
          </p:nvSpPr>
          <p:spPr bwMode="auto">
            <a:xfrm>
              <a:off x="1981206" y="3378227"/>
              <a:ext cx="919163" cy="895356"/>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nl-NL">
                <a:latin typeface="Segoe UI" panose="020B0502040204020203" pitchFamily="34" charset="0"/>
                <a:ea typeface="Segoe UI" panose="020B0502040204020203" pitchFamily="34" charset="0"/>
                <a:cs typeface="Segoe UI" panose="020B0502040204020203" pitchFamily="34" charset="0"/>
              </a:endParaRPr>
            </a:p>
          </p:txBody>
        </p:sp>
        <p:sp>
          <p:nvSpPr>
            <p:cNvPr id="29" name="Line 33"/>
            <p:cNvSpPr>
              <a:spLocks noChangeShapeType="1"/>
            </p:cNvSpPr>
            <p:nvPr/>
          </p:nvSpPr>
          <p:spPr bwMode="auto">
            <a:xfrm flipV="1">
              <a:off x="1981206" y="2738461"/>
              <a:ext cx="919163" cy="32702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nl-NL">
                <a:latin typeface="Segoe UI" panose="020B0502040204020203" pitchFamily="34" charset="0"/>
                <a:ea typeface="Segoe UI" panose="020B0502040204020203" pitchFamily="34" charset="0"/>
                <a:cs typeface="Segoe UI" panose="020B0502040204020203" pitchFamily="34" charset="0"/>
              </a:endParaRPr>
            </a:p>
          </p:txBody>
        </p:sp>
        <p:sp>
          <p:nvSpPr>
            <p:cNvPr id="30" name="Line 34"/>
            <p:cNvSpPr>
              <a:spLocks noChangeShapeType="1"/>
            </p:cNvSpPr>
            <p:nvPr/>
          </p:nvSpPr>
          <p:spPr bwMode="auto">
            <a:xfrm>
              <a:off x="1981206" y="3327427"/>
              <a:ext cx="919163" cy="117952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nl-NL">
                <a:latin typeface="Segoe UI" panose="020B0502040204020203" pitchFamily="34" charset="0"/>
                <a:ea typeface="Segoe UI" panose="020B0502040204020203" pitchFamily="34" charset="0"/>
                <a:cs typeface="Segoe UI" panose="020B0502040204020203" pitchFamily="34" charset="0"/>
              </a:endParaRPr>
            </a:p>
          </p:txBody>
        </p:sp>
        <p:sp>
          <p:nvSpPr>
            <p:cNvPr id="31" name="Line 35"/>
            <p:cNvSpPr>
              <a:spLocks noChangeShapeType="1"/>
            </p:cNvSpPr>
            <p:nvPr/>
          </p:nvSpPr>
          <p:spPr bwMode="auto">
            <a:xfrm>
              <a:off x="1981206" y="3521103"/>
              <a:ext cx="919163" cy="595316"/>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nl-NL">
                <a:latin typeface="Segoe UI" panose="020B0502040204020203" pitchFamily="34" charset="0"/>
                <a:ea typeface="Segoe UI" panose="020B0502040204020203" pitchFamily="34" charset="0"/>
                <a:cs typeface="Segoe UI" panose="020B0502040204020203" pitchFamily="34" charset="0"/>
              </a:endParaRPr>
            </a:p>
          </p:txBody>
        </p:sp>
        <p:sp>
          <p:nvSpPr>
            <p:cNvPr id="32" name="Line 36"/>
            <p:cNvSpPr>
              <a:spLocks noChangeShapeType="1"/>
            </p:cNvSpPr>
            <p:nvPr/>
          </p:nvSpPr>
          <p:spPr bwMode="auto">
            <a:xfrm>
              <a:off x="1981206" y="2851174"/>
              <a:ext cx="919163" cy="175419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nl-NL">
                <a:latin typeface="Segoe UI" panose="020B0502040204020203" pitchFamily="34" charset="0"/>
                <a:ea typeface="Segoe UI" panose="020B0502040204020203" pitchFamily="34" charset="0"/>
                <a:cs typeface="Segoe UI" panose="020B0502040204020203" pitchFamily="34" charset="0"/>
              </a:endParaRPr>
            </a:p>
          </p:txBody>
        </p:sp>
        <p:sp>
          <p:nvSpPr>
            <p:cNvPr id="33" name="Line 37"/>
            <p:cNvSpPr>
              <a:spLocks noChangeShapeType="1"/>
            </p:cNvSpPr>
            <p:nvPr/>
          </p:nvSpPr>
          <p:spPr bwMode="auto">
            <a:xfrm>
              <a:off x="1981206" y="3006750"/>
              <a:ext cx="919163" cy="1565285"/>
            </a:xfrm>
            <a:prstGeom prst="line">
              <a:avLst/>
            </a:prstGeom>
            <a:noFill/>
            <a:ln w="9525">
              <a:solidFill>
                <a:srgbClr val="000000"/>
              </a:solidFill>
              <a:prstDash val="lgDash"/>
              <a:round/>
              <a:headEnd/>
              <a:tailEnd/>
            </a:ln>
            <a:extLst>
              <a:ext uri="{909E8E84-426E-40DD-AFC4-6F175D3DCCD1}">
                <a14:hiddenFill xmlns:a14="http://schemas.microsoft.com/office/drawing/2010/main">
                  <a:noFill/>
                </a14:hiddenFill>
              </a:ext>
            </a:extLst>
          </p:spPr>
          <p:txBody>
            <a:bodyPr/>
            <a:lstStyle/>
            <a:p>
              <a:endParaRPr lang="nl-NL">
                <a:latin typeface="Segoe UI" panose="020B0502040204020203" pitchFamily="34" charset="0"/>
                <a:ea typeface="Segoe UI" panose="020B0502040204020203" pitchFamily="34" charset="0"/>
                <a:cs typeface="Segoe UI" panose="020B0502040204020203" pitchFamily="34" charset="0"/>
              </a:endParaRPr>
            </a:p>
          </p:txBody>
        </p:sp>
        <p:sp>
          <p:nvSpPr>
            <p:cNvPr id="35" name="Line 41"/>
            <p:cNvSpPr>
              <a:spLocks noChangeShapeType="1"/>
            </p:cNvSpPr>
            <p:nvPr/>
          </p:nvSpPr>
          <p:spPr bwMode="auto">
            <a:xfrm flipV="1">
              <a:off x="3097219" y="4324383"/>
              <a:ext cx="0" cy="157164"/>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nl-NL">
                <a:latin typeface="Segoe UI" panose="020B0502040204020203" pitchFamily="34" charset="0"/>
                <a:ea typeface="Segoe UI" panose="020B0502040204020203" pitchFamily="34" charset="0"/>
                <a:cs typeface="Segoe UI" panose="020B0502040204020203" pitchFamily="34" charset="0"/>
              </a:endParaRPr>
            </a:p>
          </p:txBody>
        </p:sp>
        <p:sp>
          <p:nvSpPr>
            <p:cNvPr id="36" name="Line 43"/>
            <p:cNvSpPr>
              <a:spLocks noChangeShapeType="1"/>
            </p:cNvSpPr>
            <p:nvPr/>
          </p:nvSpPr>
          <p:spPr bwMode="auto">
            <a:xfrm>
              <a:off x="1820868" y="3416327"/>
              <a:ext cx="0" cy="150813"/>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nl-NL">
                <a:latin typeface="Segoe UI" panose="020B0502040204020203" pitchFamily="34" charset="0"/>
                <a:ea typeface="Segoe UI" panose="020B0502040204020203" pitchFamily="34" charset="0"/>
                <a:cs typeface="Segoe UI" panose="020B0502040204020203" pitchFamily="34" charset="0"/>
              </a:endParaRPr>
            </a:p>
          </p:txBody>
        </p:sp>
        <p:sp>
          <p:nvSpPr>
            <p:cNvPr id="37" name="Line 45"/>
            <p:cNvSpPr>
              <a:spLocks noChangeShapeType="1"/>
            </p:cNvSpPr>
            <p:nvPr/>
          </p:nvSpPr>
          <p:spPr bwMode="auto">
            <a:xfrm>
              <a:off x="3097219" y="4481547"/>
              <a:ext cx="0" cy="157164"/>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nl-NL">
                <a:latin typeface="Segoe UI" panose="020B0502040204020203" pitchFamily="34" charset="0"/>
                <a:ea typeface="Segoe UI" panose="020B0502040204020203" pitchFamily="34" charset="0"/>
                <a:cs typeface="Segoe UI" panose="020B0502040204020203" pitchFamily="34" charset="0"/>
              </a:endParaRPr>
            </a:p>
          </p:txBody>
        </p:sp>
        <p:sp>
          <p:nvSpPr>
            <p:cNvPr id="38" name="Rectangle 47"/>
            <p:cNvSpPr>
              <a:spLocks noChangeArrowheads="1"/>
            </p:cNvSpPr>
            <p:nvPr/>
          </p:nvSpPr>
          <p:spPr bwMode="auto">
            <a:xfrm>
              <a:off x="2209806" y="2208232"/>
              <a:ext cx="309563" cy="184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altLang="nl-NL" sz="1200" b="1" dirty="0">
                  <a:solidFill>
                    <a:srgbClr val="000000"/>
                  </a:solidFill>
                  <a:latin typeface="Segoe UI" panose="020B0502040204020203" pitchFamily="34" charset="0"/>
                  <a:ea typeface="Segoe UI" panose="020B0502040204020203" pitchFamily="34" charset="0"/>
                  <a:cs typeface="Segoe UI" panose="020B0502040204020203" pitchFamily="34" charset="0"/>
                </a:rPr>
                <a:t>Pain</a:t>
              </a:r>
              <a:endParaRPr lang="en-GB" altLang="nl-NL" sz="1200" b="1" dirty="0">
                <a:latin typeface="Segoe UI" panose="020B0502040204020203" pitchFamily="34" charset="0"/>
                <a:ea typeface="Segoe UI" panose="020B0502040204020203" pitchFamily="34" charset="0"/>
                <a:cs typeface="Segoe UI" panose="020B0502040204020203" pitchFamily="34" charset="0"/>
              </a:endParaRPr>
            </a:p>
          </p:txBody>
        </p:sp>
        <p:sp>
          <p:nvSpPr>
            <p:cNvPr id="39" name="Rectangle 48"/>
            <p:cNvSpPr>
              <a:spLocks noChangeArrowheads="1"/>
            </p:cNvSpPr>
            <p:nvPr/>
          </p:nvSpPr>
          <p:spPr bwMode="auto">
            <a:xfrm>
              <a:off x="1387180" y="5057335"/>
              <a:ext cx="8335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altLang="nl-NL" sz="1200" dirty="0">
                  <a:solidFill>
                    <a:srgbClr val="000000"/>
                  </a:solidFill>
                  <a:latin typeface="Segoe UI" panose="020B0502040204020203" pitchFamily="34" charset="0"/>
                  <a:ea typeface="Segoe UI" panose="020B0502040204020203" pitchFamily="34" charset="0"/>
                  <a:cs typeface="Segoe UI" panose="020B0502040204020203" pitchFamily="34" charset="0"/>
                </a:rPr>
                <a:t>0</a:t>
              </a:r>
              <a:endParaRPr lang="en-GB" altLang="nl-NL" sz="1200" dirty="0">
                <a:latin typeface="Segoe UI" panose="020B0502040204020203" pitchFamily="34" charset="0"/>
                <a:ea typeface="Segoe UI" panose="020B0502040204020203" pitchFamily="34" charset="0"/>
                <a:cs typeface="Segoe UI" panose="020B0502040204020203" pitchFamily="34" charset="0"/>
              </a:endParaRPr>
            </a:p>
          </p:txBody>
        </p:sp>
        <p:sp>
          <p:nvSpPr>
            <p:cNvPr id="40" name="Rectangle 49"/>
            <p:cNvSpPr>
              <a:spLocks noChangeArrowheads="1"/>
            </p:cNvSpPr>
            <p:nvPr/>
          </p:nvSpPr>
          <p:spPr bwMode="auto">
            <a:xfrm>
              <a:off x="1303824" y="4801746"/>
              <a:ext cx="166712"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altLang="nl-NL" sz="1200">
                  <a:solidFill>
                    <a:srgbClr val="000000"/>
                  </a:solidFill>
                  <a:latin typeface="Segoe UI" panose="020B0502040204020203" pitchFamily="34" charset="0"/>
                  <a:ea typeface="Segoe UI" panose="020B0502040204020203" pitchFamily="34" charset="0"/>
                  <a:cs typeface="Segoe UI" panose="020B0502040204020203" pitchFamily="34" charset="0"/>
                </a:rPr>
                <a:t>10</a:t>
              </a:r>
              <a:endParaRPr lang="en-GB" altLang="nl-NL" sz="1200">
                <a:latin typeface="Segoe UI" panose="020B0502040204020203" pitchFamily="34" charset="0"/>
                <a:ea typeface="Segoe UI" panose="020B0502040204020203" pitchFamily="34" charset="0"/>
                <a:cs typeface="Segoe UI" panose="020B0502040204020203" pitchFamily="34" charset="0"/>
              </a:endParaRPr>
            </a:p>
          </p:txBody>
        </p:sp>
        <p:sp>
          <p:nvSpPr>
            <p:cNvPr id="41" name="Rectangle 50"/>
            <p:cNvSpPr>
              <a:spLocks noChangeArrowheads="1"/>
            </p:cNvSpPr>
            <p:nvPr/>
          </p:nvSpPr>
          <p:spPr bwMode="auto">
            <a:xfrm>
              <a:off x="1303824" y="4539807"/>
              <a:ext cx="166712"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altLang="nl-NL" sz="1200">
                  <a:solidFill>
                    <a:srgbClr val="000000"/>
                  </a:solidFill>
                  <a:latin typeface="Segoe UI" panose="020B0502040204020203" pitchFamily="34" charset="0"/>
                  <a:ea typeface="Segoe UI" panose="020B0502040204020203" pitchFamily="34" charset="0"/>
                  <a:cs typeface="Segoe UI" panose="020B0502040204020203" pitchFamily="34" charset="0"/>
                </a:rPr>
                <a:t>20</a:t>
              </a:r>
              <a:endParaRPr lang="en-GB" altLang="nl-NL" sz="1200">
                <a:latin typeface="Segoe UI" panose="020B0502040204020203" pitchFamily="34" charset="0"/>
                <a:ea typeface="Segoe UI" panose="020B0502040204020203" pitchFamily="34" charset="0"/>
                <a:cs typeface="Segoe UI" panose="020B0502040204020203" pitchFamily="34" charset="0"/>
              </a:endParaRPr>
            </a:p>
          </p:txBody>
        </p:sp>
        <p:sp>
          <p:nvSpPr>
            <p:cNvPr id="42" name="Rectangle 51"/>
            <p:cNvSpPr>
              <a:spLocks noChangeArrowheads="1"/>
            </p:cNvSpPr>
            <p:nvPr/>
          </p:nvSpPr>
          <p:spPr bwMode="auto">
            <a:xfrm>
              <a:off x="1303824" y="4285805"/>
              <a:ext cx="166712"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altLang="nl-NL" sz="1200">
                  <a:solidFill>
                    <a:srgbClr val="000000"/>
                  </a:solidFill>
                  <a:latin typeface="Segoe UI" panose="020B0502040204020203" pitchFamily="34" charset="0"/>
                  <a:ea typeface="Segoe UI" panose="020B0502040204020203" pitchFamily="34" charset="0"/>
                  <a:cs typeface="Segoe UI" panose="020B0502040204020203" pitchFamily="34" charset="0"/>
                </a:rPr>
                <a:t>30</a:t>
              </a:r>
              <a:endParaRPr lang="en-GB" altLang="nl-NL" sz="1200">
                <a:latin typeface="Segoe UI" panose="020B0502040204020203" pitchFamily="34" charset="0"/>
                <a:ea typeface="Segoe UI" panose="020B0502040204020203" pitchFamily="34" charset="0"/>
                <a:cs typeface="Segoe UI" panose="020B0502040204020203" pitchFamily="34" charset="0"/>
              </a:endParaRPr>
            </a:p>
          </p:txBody>
        </p:sp>
        <p:sp>
          <p:nvSpPr>
            <p:cNvPr id="43" name="Rectangle 52"/>
            <p:cNvSpPr>
              <a:spLocks noChangeArrowheads="1"/>
            </p:cNvSpPr>
            <p:nvPr/>
          </p:nvSpPr>
          <p:spPr bwMode="auto">
            <a:xfrm>
              <a:off x="1303824" y="4023866"/>
              <a:ext cx="166712"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altLang="nl-NL" sz="1200">
                  <a:solidFill>
                    <a:srgbClr val="000000"/>
                  </a:solidFill>
                  <a:latin typeface="Segoe UI" panose="020B0502040204020203" pitchFamily="34" charset="0"/>
                  <a:ea typeface="Segoe UI" panose="020B0502040204020203" pitchFamily="34" charset="0"/>
                  <a:cs typeface="Segoe UI" panose="020B0502040204020203" pitchFamily="34" charset="0"/>
                </a:rPr>
                <a:t>40</a:t>
              </a:r>
              <a:endParaRPr lang="en-GB" altLang="nl-NL" sz="1200">
                <a:latin typeface="Segoe UI" panose="020B0502040204020203" pitchFamily="34" charset="0"/>
                <a:ea typeface="Segoe UI" panose="020B0502040204020203" pitchFamily="34" charset="0"/>
                <a:cs typeface="Segoe UI" panose="020B0502040204020203" pitchFamily="34" charset="0"/>
              </a:endParaRPr>
            </a:p>
          </p:txBody>
        </p:sp>
        <p:sp>
          <p:nvSpPr>
            <p:cNvPr id="44" name="Rectangle 53"/>
            <p:cNvSpPr>
              <a:spLocks noChangeArrowheads="1"/>
            </p:cNvSpPr>
            <p:nvPr/>
          </p:nvSpPr>
          <p:spPr bwMode="auto">
            <a:xfrm>
              <a:off x="1303824" y="3769864"/>
              <a:ext cx="166712"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altLang="nl-NL" sz="1200">
                  <a:solidFill>
                    <a:srgbClr val="000000"/>
                  </a:solidFill>
                  <a:latin typeface="Segoe UI" panose="020B0502040204020203" pitchFamily="34" charset="0"/>
                  <a:ea typeface="Segoe UI" panose="020B0502040204020203" pitchFamily="34" charset="0"/>
                  <a:cs typeface="Segoe UI" panose="020B0502040204020203" pitchFamily="34" charset="0"/>
                </a:rPr>
                <a:t>50</a:t>
              </a:r>
              <a:endParaRPr lang="en-GB" altLang="nl-NL" sz="1200">
                <a:latin typeface="Segoe UI" panose="020B0502040204020203" pitchFamily="34" charset="0"/>
                <a:ea typeface="Segoe UI" panose="020B0502040204020203" pitchFamily="34" charset="0"/>
                <a:cs typeface="Segoe UI" panose="020B0502040204020203" pitchFamily="34" charset="0"/>
              </a:endParaRPr>
            </a:p>
          </p:txBody>
        </p:sp>
        <p:sp>
          <p:nvSpPr>
            <p:cNvPr id="45" name="Rectangle 54"/>
            <p:cNvSpPr>
              <a:spLocks noChangeArrowheads="1"/>
            </p:cNvSpPr>
            <p:nvPr/>
          </p:nvSpPr>
          <p:spPr bwMode="auto">
            <a:xfrm>
              <a:off x="1303824" y="3515863"/>
              <a:ext cx="166712"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altLang="nl-NL" sz="1200">
                  <a:solidFill>
                    <a:srgbClr val="000000"/>
                  </a:solidFill>
                  <a:latin typeface="Segoe UI" panose="020B0502040204020203" pitchFamily="34" charset="0"/>
                  <a:ea typeface="Segoe UI" panose="020B0502040204020203" pitchFamily="34" charset="0"/>
                  <a:cs typeface="Segoe UI" panose="020B0502040204020203" pitchFamily="34" charset="0"/>
                </a:rPr>
                <a:t>60</a:t>
              </a:r>
              <a:endParaRPr lang="en-GB" altLang="nl-NL" sz="1200">
                <a:latin typeface="Segoe UI" panose="020B0502040204020203" pitchFamily="34" charset="0"/>
                <a:ea typeface="Segoe UI" panose="020B0502040204020203" pitchFamily="34" charset="0"/>
                <a:cs typeface="Segoe UI" panose="020B0502040204020203" pitchFamily="34" charset="0"/>
              </a:endParaRPr>
            </a:p>
          </p:txBody>
        </p:sp>
        <p:sp>
          <p:nvSpPr>
            <p:cNvPr id="46" name="Rectangle 55"/>
            <p:cNvSpPr>
              <a:spLocks noChangeArrowheads="1"/>
            </p:cNvSpPr>
            <p:nvPr/>
          </p:nvSpPr>
          <p:spPr bwMode="auto">
            <a:xfrm>
              <a:off x="1303824" y="3255511"/>
              <a:ext cx="166712"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altLang="nl-NL" sz="1200">
                  <a:solidFill>
                    <a:srgbClr val="000000"/>
                  </a:solidFill>
                  <a:latin typeface="Segoe UI" panose="020B0502040204020203" pitchFamily="34" charset="0"/>
                  <a:ea typeface="Segoe UI" panose="020B0502040204020203" pitchFamily="34" charset="0"/>
                  <a:cs typeface="Segoe UI" panose="020B0502040204020203" pitchFamily="34" charset="0"/>
                </a:rPr>
                <a:t>70</a:t>
              </a:r>
              <a:endParaRPr lang="en-GB" altLang="nl-NL" sz="1200">
                <a:latin typeface="Segoe UI" panose="020B0502040204020203" pitchFamily="34" charset="0"/>
                <a:ea typeface="Segoe UI" panose="020B0502040204020203" pitchFamily="34" charset="0"/>
                <a:cs typeface="Segoe UI" panose="020B0502040204020203" pitchFamily="34" charset="0"/>
              </a:endParaRPr>
            </a:p>
          </p:txBody>
        </p:sp>
        <p:sp>
          <p:nvSpPr>
            <p:cNvPr id="47" name="Rectangle 56"/>
            <p:cNvSpPr>
              <a:spLocks noChangeArrowheads="1"/>
            </p:cNvSpPr>
            <p:nvPr/>
          </p:nvSpPr>
          <p:spPr bwMode="auto">
            <a:xfrm>
              <a:off x="1303824" y="3003097"/>
              <a:ext cx="166712"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altLang="nl-NL" sz="1200">
                  <a:solidFill>
                    <a:srgbClr val="000000"/>
                  </a:solidFill>
                  <a:latin typeface="Segoe UI" panose="020B0502040204020203" pitchFamily="34" charset="0"/>
                  <a:ea typeface="Segoe UI" panose="020B0502040204020203" pitchFamily="34" charset="0"/>
                  <a:cs typeface="Segoe UI" panose="020B0502040204020203" pitchFamily="34" charset="0"/>
                </a:rPr>
                <a:t>80</a:t>
              </a:r>
              <a:endParaRPr lang="en-GB" altLang="nl-NL" sz="1200">
                <a:latin typeface="Segoe UI" panose="020B0502040204020203" pitchFamily="34" charset="0"/>
                <a:ea typeface="Segoe UI" panose="020B0502040204020203" pitchFamily="34" charset="0"/>
                <a:cs typeface="Segoe UI" panose="020B0502040204020203" pitchFamily="34" charset="0"/>
              </a:endParaRPr>
            </a:p>
          </p:txBody>
        </p:sp>
        <p:sp>
          <p:nvSpPr>
            <p:cNvPr id="48" name="Rectangle 57"/>
            <p:cNvSpPr>
              <a:spLocks noChangeArrowheads="1"/>
            </p:cNvSpPr>
            <p:nvPr/>
          </p:nvSpPr>
          <p:spPr bwMode="auto">
            <a:xfrm>
              <a:off x="1303824" y="2742745"/>
              <a:ext cx="166712"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altLang="nl-NL" sz="1200">
                  <a:solidFill>
                    <a:srgbClr val="000000"/>
                  </a:solidFill>
                  <a:latin typeface="Segoe UI" panose="020B0502040204020203" pitchFamily="34" charset="0"/>
                  <a:ea typeface="Segoe UI" panose="020B0502040204020203" pitchFamily="34" charset="0"/>
                  <a:cs typeface="Segoe UI" panose="020B0502040204020203" pitchFamily="34" charset="0"/>
                </a:rPr>
                <a:t>90</a:t>
              </a:r>
              <a:endParaRPr lang="en-GB" altLang="nl-NL" sz="1200">
                <a:latin typeface="Segoe UI" panose="020B0502040204020203" pitchFamily="34" charset="0"/>
                <a:ea typeface="Segoe UI" panose="020B0502040204020203" pitchFamily="34" charset="0"/>
                <a:cs typeface="Segoe UI" panose="020B0502040204020203" pitchFamily="34" charset="0"/>
              </a:endParaRPr>
            </a:p>
          </p:txBody>
        </p:sp>
        <p:sp>
          <p:nvSpPr>
            <p:cNvPr id="49" name="Rectangle 58"/>
            <p:cNvSpPr>
              <a:spLocks noChangeArrowheads="1"/>
            </p:cNvSpPr>
            <p:nvPr/>
          </p:nvSpPr>
          <p:spPr bwMode="auto">
            <a:xfrm>
              <a:off x="1220468" y="2485569"/>
              <a:ext cx="250068"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altLang="nl-NL" sz="1200">
                  <a:solidFill>
                    <a:srgbClr val="000000"/>
                  </a:solidFill>
                  <a:latin typeface="Segoe UI" panose="020B0502040204020203" pitchFamily="34" charset="0"/>
                  <a:ea typeface="Segoe UI" panose="020B0502040204020203" pitchFamily="34" charset="0"/>
                  <a:cs typeface="Segoe UI" panose="020B0502040204020203" pitchFamily="34" charset="0"/>
                </a:rPr>
                <a:t>100</a:t>
              </a:r>
              <a:endParaRPr lang="en-GB" altLang="nl-NL" sz="1200">
                <a:latin typeface="Segoe UI" panose="020B0502040204020203" pitchFamily="34" charset="0"/>
                <a:ea typeface="Segoe UI" panose="020B0502040204020203" pitchFamily="34" charset="0"/>
                <a:cs typeface="Segoe UI" panose="020B0502040204020203" pitchFamily="34" charset="0"/>
              </a:endParaRPr>
            </a:p>
          </p:txBody>
        </p:sp>
        <p:sp>
          <p:nvSpPr>
            <p:cNvPr id="50" name="Rectangle 59"/>
            <p:cNvSpPr>
              <a:spLocks noChangeArrowheads="1"/>
            </p:cNvSpPr>
            <p:nvPr/>
          </p:nvSpPr>
          <p:spPr bwMode="auto">
            <a:xfrm>
              <a:off x="1670056" y="5186402"/>
              <a:ext cx="333375" cy="13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nl-NL" sz="900">
                  <a:solidFill>
                    <a:srgbClr val="000000"/>
                  </a:solidFill>
                  <a:latin typeface="Segoe UI" panose="020B0502040204020203" pitchFamily="34" charset="0"/>
                  <a:ea typeface="Segoe UI" panose="020B0502040204020203" pitchFamily="34" charset="0"/>
                  <a:cs typeface="Segoe UI" panose="020B0502040204020203" pitchFamily="34" charset="0"/>
                </a:rPr>
                <a:t>before</a:t>
              </a:r>
              <a:endParaRPr lang="en-GB" altLang="nl-NL" sz="900">
                <a:latin typeface="Segoe UI" panose="020B0502040204020203" pitchFamily="34" charset="0"/>
                <a:ea typeface="Segoe UI" panose="020B0502040204020203" pitchFamily="34" charset="0"/>
                <a:cs typeface="Segoe UI" panose="020B0502040204020203" pitchFamily="34" charset="0"/>
              </a:endParaRPr>
            </a:p>
          </p:txBody>
        </p:sp>
        <p:sp>
          <p:nvSpPr>
            <p:cNvPr id="51" name="Rectangle 61"/>
            <p:cNvSpPr>
              <a:spLocks noChangeArrowheads="1"/>
            </p:cNvSpPr>
            <p:nvPr/>
          </p:nvSpPr>
          <p:spPr bwMode="auto">
            <a:xfrm rot="16200000">
              <a:off x="59647" y="3596432"/>
              <a:ext cx="201907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altLang="nl-NL" sz="1600" b="1" dirty="0">
                  <a:solidFill>
                    <a:srgbClr val="000000"/>
                  </a:solidFill>
                  <a:latin typeface="Segoe UI" panose="020B0502040204020203" pitchFamily="34" charset="0"/>
                  <a:ea typeface="Segoe UI" panose="020B0502040204020203" pitchFamily="34" charset="0"/>
                  <a:cs typeface="Segoe UI" panose="020B0502040204020203" pitchFamily="34" charset="0"/>
                </a:rPr>
                <a:t>% of maximum score</a:t>
              </a:r>
              <a:endParaRPr lang="en-GB" altLang="nl-NL" sz="1600" dirty="0">
                <a:latin typeface="Segoe UI" panose="020B0502040204020203" pitchFamily="34" charset="0"/>
                <a:ea typeface="Segoe UI" panose="020B0502040204020203" pitchFamily="34" charset="0"/>
                <a:cs typeface="Segoe UI" panose="020B0502040204020203" pitchFamily="34" charset="0"/>
              </a:endParaRPr>
            </a:p>
          </p:txBody>
        </p:sp>
        <p:sp>
          <p:nvSpPr>
            <p:cNvPr id="52" name="Line 195"/>
            <p:cNvSpPr>
              <a:spLocks noChangeShapeType="1"/>
            </p:cNvSpPr>
            <p:nvPr/>
          </p:nvSpPr>
          <p:spPr bwMode="auto">
            <a:xfrm flipV="1">
              <a:off x="1509717" y="2806723"/>
              <a:ext cx="44495"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nl-NL">
                <a:latin typeface="Segoe UI" panose="020B0502040204020203" pitchFamily="34" charset="0"/>
                <a:ea typeface="Segoe UI" panose="020B0502040204020203" pitchFamily="34" charset="0"/>
                <a:cs typeface="Segoe UI" panose="020B0502040204020203" pitchFamily="34" charset="0"/>
              </a:endParaRPr>
            </a:p>
          </p:txBody>
        </p:sp>
        <p:sp>
          <p:nvSpPr>
            <p:cNvPr id="53" name="Line 196"/>
            <p:cNvSpPr>
              <a:spLocks noChangeShapeType="1"/>
            </p:cNvSpPr>
            <p:nvPr/>
          </p:nvSpPr>
          <p:spPr bwMode="auto">
            <a:xfrm>
              <a:off x="1512892" y="2559072"/>
              <a:ext cx="41319"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nl-NL">
                <a:latin typeface="Segoe UI" panose="020B0502040204020203" pitchFamily="34" charset="0"/>
                <a:ea typeface="Segoe UI" panose="020B0502040204020203" pitchFamily="34" charset="0"/>
                <a:cs typeface="Segoe UI" panose="020B0502040204020203" pitchFamily="34" charset="0"/>
              </a:endParaRPr>
            </a:p>
          </p:txBody>
        </p:sp>
        <p:sp>
          <p:nvSpPr>
            <p:cNvPr id="110" name="Line 222"/>
            <p:cNvSpPr>
              <a:spLocks noChangeShapeType="1"/>
            </p:cNvSpPr>
            <p:nvPr/>
          </p:nvSpPr>
          <p:spPr bwMode="auto">
            <a:xfrm>
              <a:off x="1822456" y="3268689"/>
              <a:ext cx="0" cy="150813"/>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nl-NL">
                <a:latin typeface="Segoe UI" panose="020B0502040204020203" pitchFamily="34" charset="0"/>
                <a:ea typeface="Segoe UI" panose="020B0502040204020203" pitchFamily="34" charset="0"/>
                <a:cs typeface="Segoe UI" panose="020B0502040204020203" pitchFamily="34" charset="0"/>
              </a:endParaRPr>
            </a:p>
          </p:txBody>
        </p:sp>
        <p:sp>
          <p:nvSpPr>
            <p:cNvPr id="113" name="Rectangle 229"/>
            <p:cNvSpPr>
              <a:spLocks noChangeArrowheads="1"/>
            </p:cNvSpPr>
            <p:nvPr/>
          </p:nvSpPr>
          <p:spPr bwMode="auto">
            <a:xfrm>
              <a:off x="2520956" y="5186402"/>
              <a:ext cx="1058863" cy="13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nl-NL" sz="900">
                  <a:solidFill>
                    <a:srgbClr val="000000"/>
                  </a:solidFill>
                  <a:latin typeface="Segoe UI" panose="020B0502040204020203" pitchFamily="34" charset="0"/>
                  <a:ea typeface="Segoe UI" panose="020B0502040204020203" pitchFamily="34" charset="0"/>
                  <a:cs typeface="Segoe UI" panose="020B0502040204020203" pitchFamily="34" charset="0"/>
                </a:rPr>
                <a:t>after joint distraction</a:t>
              </a:r>
              <a:endParaRPr lang="en-GB" altLang="nl-NL" sz="900">
                <a:latin typeface="Segoe UI" panose="020B0502040204020203" pitchFamily="34" charset="0"/>
                <a:ea typeface="Segoe UI" panose="020B0502040204020203" pitchFamily="34" charset="0"/>
                <a:cs typeface="Segoe UI" panose="020B0502040204020203" pitchFamily="34" charset="0"/>
              </a:endParaRPr>
            </a:p>
          </p:txBody>
        </p:sp>
        <p:sp>
          <p:nvSpPr>
            <p:cNvPr id="118" name="Text Box 245"/>
            <p:cNvSpPr txBox="1">
              <a:spLocks noChangeArrowheads="1"/>
            </p:cNvSpPr>
            <p:nvPr/>
          </p:nvSpPr>
          <p:spPr bwMode="auto">
            <a:xfrm>
              <a:off x="2087568" y="4903825"/>
              <a:ext cx="552450" cy="2143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ltLang="nl-NL" sz="800" dirty="0">
                  <a:latin typeface="Segoe UI" panose="020B0502040204020203" pitchFamily="34" charset="0"/>
                  <a:ea typeface="Segoe UI" panose="020B0502040204020203" pitchFamily="34" charset="0"/>
                  <a:cs typeface="Segoe UI" panose="020B0502040204020203" pitchFamily="34" charset="0"/>
                </a:rPr>
                <a:t>p&lt;0.01</a:t>
              </a:r>
            </a:p>
          </p:txBody>
        </p:sp>
        <p:cxnSp>
          <p:nvCxnSpPr>
            <p:cNvPr id="123" name="Rechte verbindingslijn 122"/>
            <p:cNvCxnSpPr/>
            <p:nvPr/>
          </p:nvCxnSpPr>
          <p:spPr>
            <a:xfrm>
              <a:off x="3489979" y="2053087"/>
              <a:ext cx="0" cy="3049176"/>
            </a:xfrm>
            <a:prstGeom prst="line">
              <a:avLst/>
            </a:prstGeom>
            <a:ln>
              <a:solidFill>
                <a:schemeClr val="tx1">
                  <a:lumMod val="50000"/>
                  <a:lumOff val="50000"/>
                </a:schemeClr>
              </a:solidFill>
              <a:prstDash val="sysDot"/>
            </a:ln>
          </p:spPr>
          <p:style>
            <a:lnRef idx="2">
              <a:schemeClr val="accent1"/>
            </a:lnRef>
            <a:fillRef idx="0">
              <a:schemeClr val="accent1"/>
            </a:fillRef>
            <a:effectRef idx="1">
              <a:schemeClr val="accent1"/>
            </a:effectRef>
            <a:fontRef idx="minor">
              <a:schemeClr val="tx1"/>
            </a:fontRef>
          </p:style>
        </p:cxnSp>
      </p:grpSp>
      <p:grpSp>
        <p:nvGrpSpPr>
          <p:cNvPr id="125" name="Groep 124"/>
          <p:cNvGrpSpPr/>
          <p:nvPr/>
        </p:nvGrpSpPr>
        <p:grpSpPr>
          <a:xfrm>
            <a:off x="3891163" y="1589655"/>
            <a:ext cx="1903413" cy="3265293"/>
            <a:chOff x="3700470" y="2060809"/>
            <a:chExt cx="1903413" cy="3265293"/>
          </a:xfrm>
        </p:grpSpPr>
        <p:sp>
          <p:nvSpPr>
            <p:cNvPr id="83" name="Rectangle 181"/>
            <p:cNvSpPr>
              <a:spLocks noChangeArrowheads="1"/>
            </p:cNvSpPr>
            <p:nvPr/>
          </p:nvSpPr>
          <p:spPr bwMode="auto">
            <a:xfrm>
              <a:off x="3770320" y="3243289"/>
              <a:ext cx="146050" cy="1882787"/>
            </a:xfrm>
            <a:prstGeom prst="rect">
              <a:avLst/>
            </a:prstGeom>
            <a:gradFill>
              <a:gsLst>
                <a:gs pos="0">
                  <a:srgbClr val="FF0000"/>
                </a:gs>
                <a:gs pos="50000">
                  <a:srgbClr val="FF9999"/>
                </a:gs>
                <a:gs pos="100000">
                  <a:srgbClr val="FF0000"/>
                </a:gs>
              </a:gsLst>
              <a:lin ang="0" scaled="1"/>
            </a:gradFill>
            <a:ln w="1905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NL">
                <a:latin typeface="Segoe UI" panose="020B0502040204020203" pitchFamily="34" charset="0"/>
                <a:ea typeface="Segoe UI" panose="020B0502040204020203" pitchFamily="34" charset="0"/>
                <a:cs typeface="Segoe UI" panose="020B0502040204020203" pitchFamily="34" charset="0"/>
              </a:endParaRPr>
            </a:p>
          </p:txBody>
        </p:sp>
        <p:sp>
          <p:nvSpPr>
            <p:cNvPr id="84" name="Rectangle 180"/>
            <p:cNvSpPr>
              <a:spLocks noChangeArrowheads="1"/>
            </p:cNvSpPr>
            <p:nvPr/>
          </p:nvSpPr>
          <p:spPr bwMode="auto">
            <a:xfrm>
              <a:off x="5048258" y="4298983"/>
              <a:ext cx="146050" cy="827093"/>
            </a:xfrm>
            <a:prstGeom prst="rect">
              <a:avLst/>
            </a:prstGeom>
            <a:gradFill>
              <a:gsLst>
                <a:gs pos="0">
                  <a:srgbClr val="00B050"/>
                </a:gs>
                <a:gs pos="50000">
                  <a:srgbClr val="99FF99"/>
                </a:gs>
                <a:gs pos="100000">
                  <a:srgbClr val="00B050"/>
                </a:gs>
              </a:gsLst>
              <a:lin ang="0" scaled="1"/>
            </a:gradFill>
            <a:ln w="19050">
              <a:solidFill>
                <a:srgbClr val="000000"/>
              </a:solidFill>
              <a:miter lim="800000"/>
              <a:headEnd/>
              <a:tailEnd/>
            </a:ln>
            <a:effectLst/>
          </p:spPr>
          <p:txBody>
            <a:bodyPr wrap="none" anchor="ctr"/>
            <a:lstStyle/>
            <a:p>
              <a:endParaRPr lang="nl-NL">
                <a:latin typeface="Segoe UI" panose="020B0502040204020203" pitchFamily="34" charset="0"/>
                <a:ea typeface="Segoe UI" panose="020B0502040204020203" pitchFamily="34" charset="0"/>
                <a:cs typeface="Segoe UI" panose="020B0502040204020203" pitchFamily="34" charset="0"/>
              </a:endParaRPr>
            </a:p>
          </p:txBody>
        </p:sp>
        <p:sp>
          <p:nvSpPr>
            <p:cNvPr id="85" name="Line 80"/>
            <p:cNvSpPr>
              <a:spLocks noChangeShapeType="1"/>
            </p:cNvSpPr>
            <p:nvPr/>
          </p:nvSpPr>
          <p:spPr bwMode="auto">
            <a:xfrm>
              <a:off x="4025907" y="3438553"/>
              <a:ext cx="912813" cy="128588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nl-NL">
                <a:latin typeface="Segoe UI" panose="020B0502040204020203" pitchFamily="34" charset="0"/>
                <a:ea typeface="Segoe UI" panose="020B0502040204020203" pitchFamily="34" charset="0"/>
                <a:cs typeface="Segoe UI" panose="020B0502040204020203" pitchFamily="34" charset="0"/>
              </a:endParaRPr>
            </a:p>
          </p:txBody>
        </p:sp>
        <p:sp>
          <p:nvSpPr>
            <p:cNvPr id="86" name="Line 81"/>
            <p:cNvSpPr>
              <a:spLocks noChangeShapeType="1"/>
            </p:cNvSpPr>
            <p:nvPr/>
          </p:nvSpPr>
          <p:spPr bwMode="auto">
            <a:xfrm>
              <a:off x="4025907" y="3240114"/>
              <a:ext cx="912813" cy="165101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nl-NL">
                <a:latin typeface="Segoe UI" panose="020B0502040204020203" pitchFamily="34" charset="0"/>
                <a:ea typeface="Segoe UI" panose="020B0502040204020203" pitchFamily="34" charset="0"/>
                <a:cs typeface="Segoe UI" panose="020B0502040204020203" pitchFamily="34" charset="0"/>
              </a:endParaRPr>
            </a:p>
          </p:txBody>
        </p:sp>
        <p:sp>
          <p:nvSpPr>
            <p:cNvPr id="87" name="Line 82"/>
            <p:cNvSpPr>
              <a:spLocks noChangeShapeType="1"/>
            </p:cNvSpPr>
            <p:nvPr/>
          </p:nvSpPr>
          <p:spPr bwMode="auto">
            <a:xfrm>
              <a:off x="4025907" y="2790848"/>
              <a:ext cx="912813" cy="184945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nl-NL">
                <a:latin typeface="Segoe UI" panose="020B0502040204020203" pitchFamily="34" charset="0"/>
                <a:ea typeface="Segoe UI" panose="020B0502040204020203" pitchFamily="34" charset="0"/>
                <a:cs typeface="Segoe UI" panose="020B0502040204020203" pitchFamily="34" charset="0"/>
              </a:endParaRPr>
            </a:p>
          </p:txBody>
        </p:sp>
        <p:sp>
          <p:nvSpPr>
            <p:cNvPr id="88" name="Line 83"/>
            <p:cNvSpPr>
              <a:spLocks noChangeShapeType="1"/>
            </p:cNvSpPr>
            <p:nvPr/>
          </p:nvSpPr>
          <p:spPr bwMode="auto">
            <a:xfrm>
              <a:off x="4025907" y="3824318"/>
              <a:ext cx="912813" cy="116364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nl-NL">
                <a:latin typeface="Segoe UI" panose="020B0502040204020203" pitchFamily="34" charset="0"/>
                <a:ea typeface="Segoe UI" panose="020B0502040204020203" pitchFamily="34" charset="0"/>
                <a:cs typeface="Segoe UI" panose="020B0502040204020203" pitchFamily="34" charset="0"/>
              </a:endParaRPr>
            </a:p>
          </p:txBody>
        </p:sp>
        <p:sp>
          <p:nvSpPr>
            <p:cNvPr id="89" name="Line 84"/>
            <p:cNvSpPr>
              <a:spLocks noChangeShapeType="1"/>
            </p:cNvSpPr>
            <p:nvPr/>
          </p:nvSpPr>
          <p:spPr bwMode="auto">
            <a:xfrm>
              <a:off x="4025907" y="2917849"/>
              <a:ext cx="912813" cy="220505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nl-NL">
                <a:latin typeface="Segoe UI" panose="020B0502040204020203" pitchFamily="34" charset="0"/>
                <a:ea typeface="Segoe UI" panose="020B0502040204020203" pitchFamily="34" charset="0"/>
                <a:cs typeface="Segoe UI" panose="020B0502040204020203" pitchFamily="34" charset="0"/>
              </a:endParaRPr>
            </a:p>
          </p:txBody>
        </p:sp>
        <p:sp>
          <p:nvSpPr>
            <p:cNvPr id="90" name="Line 85"/>
            <p:cNvSpPr>
              <a:spLocks noChangeShapeType="1"/>
            </p:cNvSpPr>
            <p:nvPr/>
          </p:nvSpPr>
          <p:spPr bwMode="auto">
            <a:xfrm>
              <a:off x="4025907" y="2975000"/>
              <a:ext cx="912813" cy="136367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nl-NL">
                <a:latin typeface="Segoe UI" panose="020B0502040204020203" pitchFamily="34" charset="0"/>
                <a:ea typeface="Segoe UI" panose="020B0502040204020203" pitchFamily="34" charset="0"/>
                <a:cs typeface="Segoe UI" panose="020B0502040204020203" pitchFamily="34" charset="0"/>
              </a:endParaRPr>
            </a:p>
          </p:txBody>
        </p:sp>
        <p:sp>
          <p:nvSpPr>
            <p:cNvPr id="91" name="Line 86"/>
            <p:cNvSpPr>
              <a:spLocks noChangeShapeType="1"/>
            </p:cNvSpPr>
            <p:nvPr/>
          </p:nvSpPr>
          <p:spPr bwMode="auto">
            <a:xfrm>
              <a:off x="4025907" y="2917849"/>
              <a:ext cx="912813" cy="177483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nl-NL">
                <a:latin typeface="Segoe UI" panose="020B0502040204020203" pitchFamily="34" charset="0"/>
                <a:ea typeface="Segoe UI" panose="020B0502040204020203" pitchFamily="34" charset="0"/>
                <a:cs typeface="Segoe UI" panose="020B0502040204020203" pitchFamily="34" charset="0"/>
              </a:endParaRPr>
            </a:p>
          </p:txBody>
        </p:sp>
        <p:sp>
          <p:nvSpPr>
            <p:cNvPr id="92" name="Line 87"/>
            <p:cNvSpPr>
              <a:spLocks noChangeShapeType="1"/>
            </p:cNvSpPr>
            <p:nvPr/>
          </p:nvSpPr>
          <p:spPr bwMode="auto">
            <a:xfrm flipV="1">
              <a:off x="4025907" y="4499010"/>
              <a:ext cx="912813" cy="10953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nl-NL">
                <a:latin typeface="Segoe UI" panose="020B0502040204020203" pitchFamily="34" charset="0"/>
                <a:ea typeface="Segoe UI" panose="020B0502040204020203" pitchFamily="34" charset="0"/>
                <a:cs typeface="Segoe UI" panose="020B0502040204020203" pitchFamily="34" charset="0"/>
              </a:endParaRPr>
            </a:p>
          </p:txBody>
        </p:sp>
        <p:sp>
          <p:nvSpPr>
            <p:cNvPr id="93" name="Line 88"/>
            <p:cNvSpPr>
              <a:spLocks noChangeShapeType="1"/>
            </p:cNvSpPr>
            <p:nvPr/>
          </p:nvSpPr>
          <p:spPr bwMode="auto">
            <a:xfrm>
              <a:off x="4025907" y="3175026"/>
              <a:ext cx="912813" cy="303214"/>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nl-NL">
                <a:latin typeface="Segoe UI" panose="020B0502040204020203" pitchFamily="34" charset="0"/>
                <a:ea typeface="Segoe UI" panose="020B0502040204020203" pitchFamily="34" charset="0"/>
                <a:cs typeface="Segoe UI" panose="020B0502040204020203" pitchFamily="34" charset="0"/>
              </a:endParaRPr>
            </a:p>
          </p:txBody>
        </p:sp>
        <p:sp>
          <p:nvSpPr>
            <p:cNvPr id="94" name="Line 89"/>
            <p:cNvSpPr>
              <a:spLocks noChangeShapeType="1"/>
            </p:cNvSpPr>
            <p:nvPr/>
          </p:nvSpPr>
          <p:spPr bwMode="auto">
            <a:xfrm>
              <a:off x="4025907" y="2713060"/>
              <a:ext cx="912813" cy="642942"/>
            </a:xfrm>
            <a:prstGeom prst="line">
              <a:avLst/>
            </a:prstGeom>
            <a:noFill/>
            <a:ln w="9525">
              <a:solidFill>
                <a:srgbClr val="000000"/>
              </a:solidFill>
              <a:prstDash val="lgDash"/>
              <a:round/>
              <a:headEnd/>
              <a:tailEnd/>
            </a:ln>
            <a:extLst>
              <a:ext uri="{909E8E84-426E-40DD-AFC4-6F175D3DCCD1}">
                <a14:hiddenFill xmlns:a14="http://schemas.microsoft.com/office/drawing/2010/main">
                  <a:noFill/>
                </a14:hiddenFill>
              </a:ext>
            </a:extLst>
          </p:spPr>
          <p:txBody>
            <a:bodyPr/>
            <a:lstStyle/>
            <a:p>
              <a:endParaRPr lang="nl-NL">
                <a:latin typeface="Segoe UI" panose="020B0502040204020203" pitchFamily="34" charset="0"/>
                <a:ea typeface="Segoe UI" panose="020B0502040204020203" pitchFamily="34" charset="0"/>
                <a:cs typeface="Segoe UI" panose="020B0502040204020203" pitchFamily="34" charset="0"/>
              </a:endParaRPr>
            </a:p>
          </p:txBody>
        </p:sp>
        <p:sp>
          <p:nvSpPr>
            <p:cNvPr id="95" name="Line 90"/>
            <p:cNvSpPr>
              <a:spLocks noChangeShapeType="1"/>
            </p:cNvSpPr>
            <p:nvPr/>
          </p:nvSpPr>
          <p:spPr bwMode="auto">
            <a:xfrm>
              <a:off x="4025907" y="3502053"/>
              <a:ext cx="912813" cy="138272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nl-NL">
                <a:latin typeface="Segoe UI" panose="020B0502040204020203" pitchFamily="34" charset="0"/>
                <a:ea typeface="Segoe UI" panose="020B0502040204020203" pitchFamily="34" charset="0"/>
                <a:cs typeface="Segoe UI" panose="020B0502040204020203" pitchFamily="34" charset="0"/>
              </a:endParaRPr>
            </a:p>
          </p:txBody>
        </p:sp>
        <p:sp>
          <p:nvSpPr>
            <p:cNvPr id="96" name="Line 91"/>
            <p:cNvSpPr>
              <a:spLocks noChangeShapeType="1"/>
            </p:cNvSpPr>
            <p:nvPr/>
          </p:nvSpPr>
          <p:spPr bwMode="auto">
            <a:xfrm flipV="1">
              <a:off x="4025907" y="2713060"/>
              <a:ext cx="912813" cy="193676"/>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nl-NL">
                <a:latin typeface="Segoe UI" panose="020B0502040204020203" pitchFamily="34" charset="0"/>
                <a:ea typeface="Segoe UI" panose="020B0502040204020203" pitchFamily="34" charset="0"/>
                <a:cs typeface="Segoe UI" panose="020B0502040204020203" pitchFamily="34" charset="0"/>
              </a:endParaRPr>
            </a:p>
          </p:txBody>
        </p:sp>
        <p:sp>
          <p:nvSpPr>
            <p:cNvPr id="97" name="Line 92"/>
            <p:cNvSpPr>
              <a:spLocks noChangeShapeType="1"/>
            </p:cNvSpPr>
            <p:nvPr/>
          </p:nvSpPr>
          <p:spPr bwMode="auto">
            <a:xfrm>
              <a:off x="4025907" y="3959256"/>
              <a:ext cx="912813" cy="73819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nl-NL">
                <a:latin typeface="Segoe UI" panose="020B0502040204020203" pitchFamily="34" charset="0"/>
                <a:ea typeface="Segoe UI" panose="020B0502040204020203" pitchFamily="34" charset="0"/>
                <a:cs typeface="Segoe UI" panose="020B0502040204020203" pitchFamily="34" charset="0"/>
              </a:endParaRPr>
            </a:p>
          </p:txBody>
        </p:sp>
        <p:sp>
          <p:nvSpPr>
            <p:cNvPr id="98" name="Line 93"/>
            <p:cNvSpPr>
              <a:spLocks noChangeShapeType="1"/>
            </p:cNvSpPr>
            <p:nvPr/>
          </p:nvSpPr>
          <p:spPr bwMode="auto">
            <a:xfrm>
              <a:off x="4025907" y="3368702"/>
              <a:ext cx="912813" cy="16033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nl-NL">
                <a:latin typeface="Segoe UI" panose="020B0502040204020203" pitchFamily="34" charset="0"/>
                <a:ea typeface="Segoe UI" panose="020B0502040204020203" pitchFamily="34" charset="0"/>
                <a:cs typeface="Segoe UI" panose="020B0502040204020203" pitchFamily="34" charset="0"/>
              </a:endParaRPr>
            </a:p>
          </p:txBody>
        </p:sp>
        <p:sp>
          <p:nvSpPr>
            <p:cNvPr id="99" name="Line 94"/>
            <p:cNvSpPr>
              <a:spLocks noChangeShapeType="1"/>
            </p:cNvSpPr>
            <p:nvPr/>
          </p:nvSpPr>
          <p:spPr bwMode="auto">
            <a:xfrm>
              <a:off x="4025907" y="2732110"/>
              <a:ext cx="912813" cy="177959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nl-NL">
                <a:latin typeface="Segoe UI" panose="020B0502040204020203" pitchFamily="34" charset="0"/>
                <a:ea typeface="Segoe UI" panose="020B0502040204020203" pitchFamily="34" charset="0"/>
                <a:cs typeface="Segoe UI" panose="020B0502040204020203" pitchFamily="34" charset="0"/>
              </a:endParaRPr>
            </a:p>
          </p:txBody>
        </p:sp>
        <p:sp>
          <p:nvSpPr>
            <p:cNvPr id="100" name="Line 95"/>
            <p:cNvSpPr>
              <a:spLocks noChangeShapeType="1"/>
            </p:cNvSpPr>
            <p:nvPr/>
          </p:nvSpPr>
          <p:spPr bwMode="auto">
            <a:xfrm>
              <a:off x="4025907" y="2674960"/>
              <a:ext cx="912813" cy="866781"/>
            </a:xfrm>
            <a:prstGeom prst="line">
              <a:avLst/>
            </a:prstGeom>
            <a:noFill/>
            <a:ln w="9525">
              <a:solidFill>
                <a:srgbClr val="000000"/>
              </a:solidFill>
              <a:prstDash val="lgDash"/>
              <a:round/>
              <a:headEnd/>
              <a:tailEnd/>
            </a:ln>
            <a:extLst>
              <a:ext uri="{909E8E84-426E-40DD-AFC4-6F175D3DCCD1}">
                <a14:hiddenFill xmlns:a14="http://schemas.microsoft.com/office/drawing/2010/main">
                  <a:noFill/>
                </a14:hiddenFill>
              </a:ext>
            </a:extLst>
          </p:spPr>
          <p:txBody>
            <a:bodyPr/>
            <a:lstStyle/>
            <a:p>
              <a:endParaRPr lang="nl-NL">
                <a:latin typeface="Segoe UI" panose="020B0502040204020203" pitchFamily="34" charset="0"/>
                <a:ea typeface="Segoe UI" panose="020B0502040204020203" pitchFamily="34" charset="0"/>
                <a:cs typeface="Segoe UI" panose="020B0502040204020203" pitchFamily="34" charset="0"/>
              </a:endParaRPr>
            </a:p>
          </p:txBody>
        </p:sp>
        <p:sp>
          <p:nvSpPr>
            <p:cNvPr id="101" name="Line 97"/>
            <p:cNvSpPr>
              <a:spLocks noChangeShapeType="1"/>
            </p:cNvSpPr>
            <p:nvPr/>
          </p:nvSpPr>
          <p:spPr bwMode="auto">
            <a:xfrm flipV="1">
              <a:off x="3841757" y="3105175"/>
              <a:ext cx="0" cy="133351"/>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nl-NL">
                <a:latin typeface="Segoe UI" panose="020B0502040204020203" pitchFamily="34" charset="0"/>
                <a:ea typeface="Segoe UI" panose="020B0502040204020203" pitchFamily="34" charset="0"/>
                <a:cs typeface="Segoe UI" panose="020B0502040204020203" pitchFamily="34" charset="0"/>
              </a:endParaRPr>
            </a:p>
          </p:txBody>
        </p:sp>
        <p:sp>
          <p:nvSpPr>
            <p:cNvPr id="103" name="Line 99"/>
            <p:cNvSpPr>
              <a:spLocks noChangeShapeType="1"/>
            </p:cNvSpPr>
            <p:nvPr/>
          </p:nvSpPr>
          <p:spPr bwMode="auto">
            <a:xfrm flipV="1">
              <a:off x="5119696" y="4115626"/>
              <a:ext cx="0" cy="177801"/>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nl-NL">
                <a:latin typeface="Segoe UI" panose="020B0502040204020203" pitchFamily="34" charset="0"/>
                <a:ea typeface="Segoe UI" panose="020B0502040204020203" pitchFamily="34" charset="0"/>
                <a:cs typeface="Segoe UI" panose="020B0502040204020203" pitchFamily="34" charset="0"/>
              </a:endParaRPr>
            </a:p>
          </p:txBody>
        </p:sp>
        <p:sp>
          <p:nvSpPr>
            <p:cNvPr id="105" name="Line 101"/>
            <p:cNvSpPr>
              <a:spLocks noChangeShapeType="1"/>
            </p:cNvSpPr>
            <p:nvPr/>
          </p:nvSpPr>
          <p:spPr bwMode="auto">
            <a:xfrm>
              <a:off x="3841757" y="3238526"/>
              <a:ext cx="0" cy="136526"/>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nl-NL">
                <a:latin typeface="Segoe UI" panose="020B0502040204020203" pitchFamily="34" charset="0"/>
                <a:ea typeface="Segoe UI" panose="020B0502040204020203" pitchFamily="34" charset="0"/>
                <a:cs typeface="Segoe UI" panose="020B0502040204020203" pitchFamily="34" charset="0"/>
              </a:endParaRPr>
            </a:p>
          </p:txBody>
        </p:sp>
        <p:sp>
          <p:nvSpPr>
            <p:cNvPr id="108" name="Rectangle 105"/>
            <p:cNvSpPr>
              <a:spLocks noChangeArrowheads="1"/>
            </p:cNvSpPr>
            <p:nvPr/>
          </p:nvSpPr>
          <p:spPr bwMode="auto">
            <a:xfrm>
              <a:off x="4232282" y="2201882"/>
              <a:ext cx="676276" cy="184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altLang="nl-NL" sz="1200" b="1">
                  <a:solidFill>
                    <a:srgbClr val="000000"/>
                  </a:solidFill>
                  <a:latin typeface="Segoe UI" panose="020B0502040204020203" pitchFamily="34" charset="0"/>
                  <a:ea typeface="Segoe UI" panose="020B0502040204020203" pitchFamily="34" charset="0"/>
                  <a:cs typeface="Segoe UI" panose="020B0502040204020203" pitchFamily="34" charset="0"/>
                </a:rPr>
                <a:t>Disability</a:t>
              </a:r>
              <a:endParaRPr lang="en-GB" altLang="nl-NL" sz="1200" b="1">
                <a:latin typeface="Segoe UI" panose="020B0502040204020203" pitchFamily="34" charset="0"/>
                <a:ea typeface="Segoe UI" panose="020B0502040204020203" pitchFamily="34" charset="0"/>
                <a:cs typeface="Segoe UI" panose="020B0502040204020203" pitchFamily="34" charset="0"/>
              </a:endParaRPr>
            </a:p>
          </p:txBody>
        </p:sp>
        <p:sp>
          <p:nvSpPr>
            <p:cNvPr id="109" name="Line 217"/>
            <p:cNvSpPr>
              <a:spLocks noChangeShapeType="1"/>
            </p:cNvSpPr>
            <p:nvPr/>
          </p:nvSpPr>
          <p:spPr bwMode="auto">
            <a:xfrm flipV="1">
              <a:off x="5119696" y="4292633"/>
              <a:ext cx="0" cy="177801"/>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nl-NL">
                <a:latin typeface="Segoe UI" panose="020B0502040204020203" pitchFamily="34" charset="0"/>
                <a:ea typeface="Segoe UI" panose="020B0502040204020203" pitchFamily="34" charset="0"/>
                <a:cs typeface="Segoe UI" panose="020B0502040204020203" pitchFamily="34" charset="0"/>
              </a:endParaRPr>
            </a:p>
          </p:txBody>
        </p:sp>
        <p:sp>
          <p:nvSpPr>
            <p:cNvPr id="114" name="Rectangle 230"/>
            <p:cNvSpPr>
              <a:spLocks noChangeArrowheads="1"/>
            </p:cNvSpPr>
            <p:nvPr/>
          </p:nvSpPr>
          <p:spPr bwMode="auto">
            <a:xfrm>
              <a:off x="3700470" y="5187989"/>
              <a:ext cx="333375" cy="13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nl-NL" sz="900">
                  <a:solidFill>
                    <a:srgbClr val="000000"/>
                  </a:solidFill>
                  <a:latin typeface="Segoe UI" panose="020B0502040204020203" pitchFamily="34" charset="0"/>
                  <a:ea typeface="Segoe UI" panose="020B0502040204020203" pitchFamily="34" charset="0"/>
                  <a:cs typeface="Segoe UI" panose="020B0502040204020203" pitchFamily="34" charset="0"/>
                </a:rPr>
                <a:t>before</a:t>
              </a:r>
              <a:endParaRPr lang="en-GB" altLang="nl-NL" sz="900">
                <a:latin typeface="Segoe UI" panose="020B0502040204020203" pitchFamily="34" charset="0"/>
                <a:ea typeface="Segoe UI" panose="020B0502040204020203" pitchFamily="34" charset="0"/>
                <a:cs typeface="Segoe UI" panose="020B0502040204020203" pitchFamily="34" charset="0"/>
              </a:endParaRPr>
            </a:p>
          </p:txBody>
        </p:sp>
        <p:sp>
          <p:nvSpPr>
            <p:cNvPr id="116" name="Rectangle 235"/>
            <p:cNvSpPr>
              <a:spLocks noChangeArrowheads="1"/>
            </p:cNvSpPr>
            <p:nvPr/>
          </p:nvSpPr>
          <p:spPr bwMode="auto">
            <a:xfrm>
              <a:off x="4545020" y="5187989"/>
              <a:ext cx="1058863" cy="13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nl-NL" sz="900">
                  <a:solidFill>
                    <a:srgbClr val="000000"/>
                  </a:solidFill>
                  <a:latin typeface="Segoe UI" panose="020B0502040204020203" pitchFamily="34" charset="0"/>
                  <a:ea typeface="Segoe UI" panose="020B0502040204020203" pitchFamily="34" charset="0"/>
                  <a:cs typeface="Segoe UI" panose="020B0502040204020203" pitchFamily="34" charset="0"/>
                </a:rPr>
                <a:t>after joint distraction</a:t>
              </a:r>
              <a:endParaRPr lang="en-GB" altLang="nl-NL" sz="900">
                <a:latin typeface="Segoe UI" panose="020B0502040204020203" pitchFamily="34" charset="0"/>
                <a:ea typeface="Segoe UI" panose="020B0502040204020203" pitchFamily="34" charset="0"/>
                <a:cs typeface="Segoe UI" panose="020B0502040204020203" pitchFamily="34" charset="0"/>
              </a:endParaRPr>
            </a:p>
          </p:txBody>
        </p:sp>
        <p:sp>
          <p:nvSpPr>
            <p:cNvPr id="120" name="Text Box 247"/>
            <p:cNvSpPr txBox="1">
              <a:spLocks noChangeArrowheads="1"/>
            </p:cNvSpPr>
            <p:nvPr/>
          </p:nvSpPr>
          <p:spPr bwMode="auto">
            <a:xfrm>
              <a:off x="4202120" y="4902237"/>
              <a:ext cx="657225" cy="2143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ltLang="nl-NL" sz="800">
                  <a:latin typeface="Segoe UI" panose="020B0502040204020203" pitchFamily="34" charset="0"/>
                  <a:ea typeface="Segoe UI" panose="020B0502040204020203" pitchFamily="34" charset="0"/>
                  <a:cs typeface="Segoe UI" panose="020B0502040204020203" pitchFamily="34" charset="0"/>
                </a:rPr>
                <a:t>p&lt;0.004</a:t>
              </a:r>
            </a:p>
          </p:txBody>
        </p:sp>
        <p:cxnSp>
          <p:nvCxnSpPr>
            <p:cNvPr id="126" name="Rechte verbindingslijn 125"/>
            <p:cNvCxnSpPr/>
            <p:nvPr/>
          </p:nvCxnSpPr>
          <p:spPr>
            <a:xfrm>
              <a:off x="5505685" y="2060809"/>
              <a:ext cx="0" cy="3049176"/>
            </a:xfrm>
            <a:prstGeom prst="line">
              <a:avLst/>
            </a:prstGeom>
            <a:ln>
              <a:solidFill>
                <a:schemeClr val="tx1">
                  <a:lumMod val="50000"/>
                  <a:lumOff val="50000"/>
                </a:schemeClr>
              </a:solidFill>
              <a:prstDash val="sysDot"/>
            </a:ln>
          </p:spPr>
          <p:style>
            <a:lnRef idx="2">
              <a:schemeClr val="accent1"/>
            </a:lnRef>
            <a:fillRef idx="0">
              <a:schemeClr val="accent1"/>
            </a:fillRef>
            <a:effectRef idx="1">
              <a:schemeClr val="accent1"/>
            </a:effectRef>
            <a:fontRef idx="minor">
              <a:schemeClr val="tx1"/>
            </a:fontRef>
          </p:style>
        </p:cxnSp>
      </p:grpSp>
      <p:grpSp>
        <p:nvGrpSpPr>
          <p:cNvPr id="127" name="Groep 126"/>
          <p:cNvGrpSpPr/>
          <p:nvPr/>
        </p:nvGrpSpPr>
        <p:grpSpPr>
          <a:xfrm>
            <a:off x="5921577" y="1730728"/>
            <a:ext cx="1822451" cy="3132158"/>
            <a:chOff x="5730884" y="2201882"/>
            <a:chExt cx="1822451" cy="3132158"/>
          </a:xfrm>
        </p:grpSpPr>
        <p:sp>
          <p:nvSpPr>
            <p:cNvPr id="57" name="Rectangle 185"/>
            <p:cNvSpPr>
              <a:spLocks noChangeArrowheads="1"/>
            </p:cNvSpPr>
            <p:nvPr/>
          </p:nvSpPr>
          <p:spPr bwMode="auto">
            <a:xfrm>
              <a:off x="7072322" y="4379946"/>
              <a:ext cx="146050" cy="746130"/>
            </a:xfrm>
            <a:prstGeom prst="rect">
              <a:avLst/>
            </a:prstGeom>
            <a:gradFill>
              <a:gsLst>
                <a:gs pos="0">
                  <a:srgbClr val="00B050"/>
                </a:gs>
                <a:gs pos="50000">
                  <a:srgbClr val="99FF99"/>
                </a:gs>
                <a:gs pos="100000">
                  <a:srgbClr val="00B050"/>
                </a:gs>
              </a:gsLst>
              <a:lin ang="0" scaled="1"/>
            </a:gradFill>
            <a:ln w="19050">
              <a:solidFill>
                <a:srgbClr val="000000"/>
              </a:solidFill>
              <a:miter lim="800000"/>
              <a:headEnd/>
              <a:tailEnd/>
            </a:ln>
            <a:effectLst/>
          </p:spPr>
          <p:txBody>
            <a:bodyPr wrap="none" anchor="ctr"/>
            <a:lstStyle/>
            <a:p>
              <a:endParaRPr lang="nl-NL">
                <a:latin typeface="Segoe UI" panose="020B0502040204020203" pitchFamily="34" charset="0"/>
                <a:ea typeface="Segoe UI" panose="020B0502040204020203" pitchFamily="34" charset="0"/>
                <a:cs typeface="Segoe UI" panose="020B0502040204020203" pitchFamily="34" charset="0"/>
              </a:endParaRPr>
            </a:p>
          </p:txBody>
        </p:sp>
        <p:sp>
          <p:nvSpPr>
            <p:cNvPr id="58" name="Rectangle 184"/>
            <p:cNvSpPr>
              <a:spLocks noChangeArrowheads="1"/>
            </p:cNvSpPr>
            <p:nvPr/>
          </p:nvSpPr>
          <p:spPr bwMode="auto">
            <a:xfrm>
              <a:off x="5791209" y="3349652"/>
              <a:ext cx="146050" cy="1776424"/>
            </a:xfrm>
            <a:prstGeom prst="rect">
              <a:avLst/>
            </a:prstGeom>
            <a:gradFill>
              <a:gsLst>
                <a:gs pos="0">
                  <a:srgbClr val="FF0000"/>
                </a:gs>
                <a:gs pos="50000">
                  <a:srgbClr val="FF9999"/>
                </a:gs>
                <a:gs pos="100000">
                  <a:srgbClr val="FF0000"/>
                </a:gs>
              </a:gsLst>
              <a:lin ang="0" scaled="1"/>
            </a:gradFill>
            <a:ln w="1905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NL">
                <a:latin typeface="Segoe UI" panose="020B0502040204020203" pitchFamily="34" charset="0"/>
                <a:ea typeface="Segoe UI" panose="020B0502040204020203" pitchFamily="34" charset="0"/>
                <a:cs typeface="Segoe UI" panose="020B0502040204020203" pitchFamily="34" charset="0"/>
              </a:endParaRPr>
            </a:p>
          </p:txBody>
        </p:sp>
        <p:sp>
          <p:nvSpPr>
            <p:cNvPr id="59" name="Line 136"/>
            <p:cNvSpPr>
              <a:spLocks noChangeShapeType="1"/>
            </p:cNvSpPr>
            <p:nvPr/>
          </p:nvSpPr>
          <p:spPr bwMode="auto">
            <a:xfrm>
              <a:off x="6011871" y="3581429"/>
              <a:ext cx="914401" cy="122238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nl-NL">
                <a:latin typeface="Segoe UI" panose="020B0502040204020203" pitchFamily="34" charset="0"/>
                <a:ea typeface="Segoe UI" panose="020B0502040204020203" pitchFamily="34" charset="0"/>
                <a:cs typeface="Segoe UI" panose="020B0502040204020203" pitchFamily="34" charset="0"/>
              </a:endParaRPr>
            </a:p>
          </p:txBody>
        </p:sp>
        <p:sp>
          <p:nvSpPr>
            <p:cNvPr id="60" name="Line 137"/>
            <p:cNvSpPr>
              <a:spLocks noChangeShapeType="1"/>
            </p:cNvSpPr>
            <p:nvPr/>
          </p:nvSpPr>
          <p:spPr bwMode="auto">
            <a:xfrm>
              <a:off x="6011871" y="3214714"/>
              <a:ext cx="914401" cy="1763724"/>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nl-NL">
                <a:latin typeface="Segoe UI" panose="020B0502040204020203" pitchFamily="34" charset="0"/>
                <a:ea typeface="Segoe UI" panose="020B0502040204020203" pitchFamily="34" charset="0"/>
                <a:cs typeface="Segoe UI" panose="020B0502040204020203" pitchFamily="34" charset="0"/>
              </a:endParaRPr>
            </a:p>
          </p:txBody>
        </p:sp>
        <p:sp>
          <p:nvSpPr>
            <p:cNvPr id="61" name="Line 138"/>
            <p:cNvSpPr>
              <a:spLocks noChangeShapeType="1"/>
            </p:cNvSpPr>
            <p:nvPr/>
          </p:nvSpPr>
          <p:spPr bwMode="auto">
            <a:xfrm>
              <a:off x="6011871" y="2797198"/>
              <a:ext cx="914401" cy="157639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nl-NL">
                <a:latin typeface="Segoe UI" panose="020B0502040204020203" pitchFamily="34" charset="0"/>
                <a:ea typeface="Segoe UI" panose="020B0502040204020203" pitchFamily="34" charset="0"/>
                <a:cs typeface="Segoe UI" panose="020B0502040204020203" pitchFamily="34" charset="0"/>
              </a:endParaRPr>
            </a:p>
          </p:txBody>
        </p:sp>
        <p:sp>
          <p:nvSpPr>
            <p:cNvPr id="62" name="Line 139"/>
            <p:cNvSpPr>
              <a:spLocks noChangeShapeType="1"/>
            </p:cNvSpPr>
            <p:nvPr/>
          </p:nvSpPr>
          <p:spPr bwMode="auto">
            <a:xfrm>
              <a:off x="6011871" y="3595716"/>
              <a:ext cx="914401" cy="138272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nl-NL">
                <a:latin typeface="Segoe UI" panose="020B0502040204020203" pitchFamily="34" charset="0"/>
                <a:ea typeface="Segoe UI" panose="020B0502040204020203" pitchFamily="34" charset="0"/>
                <a:cs typeface="Segoe UI" panose="020B0502040204020203" pitchFamily="34" charset="0"/>
              </a:endParaRPr>
            </a:p>
          </p:txBody>
        </p:sp>
        <p:sp>
          <p:nvSpPr>
            <p:cNvPr id="63" name="Line 140"/>
            <p:cNvSpPr>
              <a:spLocks noChangeShapeType="1"/>
            </p:cNvSpPr>
            <p:nvPr/>
          </p:nvSpPr>
          <p:spPr bwMode="auto">
            <a:xfrm>
              <a:off x="6011871" y="2919437"/>
              <a:ext cx="914401" cy="219552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nl-NL">
                <a:latin typeface="Segoe UI" panose="020B0502040204020203" pitchFamily="34" charset="0"/>
                <a:ea typeface="Segoe UI" panose="020B0502040204020203" pitchFamily="34" charset="0"/>
                <a:cs typeface="Segoe UI" panose="020B0502040204020203" pitchFamily="34" charset="0"/>
              </a:endParaRPr>
            </a:p>
          </p:txBody>
        </p:sp>
        <p:sp>
          <p:nvSpPr>
            <p:cNvPr id="64" name="Line 141"/>
            <p:cNvSpPr>
              <a:spLocks noChangeShapeType="1"/>
            </p:cNvSpPr>
            <p:nvPr/>
          </p:nvSpPr>
          <p:spPr bwMode="auto">
            <a:xfrm>
              <a:off x="6011871" y="3214714"/>
              <a:ext cx="914401" cy="149384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nl-NL">
                <a:latin typeface="Segoe UI" panose="020B0502040204020203" pitchFamily="34" charset="0"/>
                <a:ea typeface="Segoe UI" panose="020B0502040204020203" pitchFamily="34" charset="0"/>
                <a:cs typeface="Segoe UI" panose="020B0502040204020203" pitchFamily="34" charset="0"/>
              </a:endParaRPr>
            </a:p>
          </p:txBody>
        </p:sp>
        <p:sp>
          <p:nvSpPr>
            <p:cNvPr id="65" name="Line 142"/>
            <p:cNvSpPr>
              <a:spLocks noChangeShapeType="1"/>
            </p:cNvSpPr>
            <p:nvPr/>
          </p:nvSpPr>
          <p:spPr bwMode="auto">
            <a:xfrm>
              <a:off x="6011871" y="2894037"/>
              <a:ext cx="914401" cy="193517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nl-NL">
                <a:latin typeface="Segoe UI" panose="020B0502040204020203" pitchFamily="34" charset="0"/>
                <a:ea typeface="Segoe UI" panose="020B0502040204020203" pitchFamily="34" charset="0"/>
                <a:cs typeface="Segoe UI" panose="020B0502040204020203" pitchFamily="34" charset="0"/>
              </a:endParaRPr>
            </a:p>
          </p:txBody>
        </p:sp>
        <p:sp>
          <p:nvSpPr>
            <p:cNvPr id="66" name="Line 143"/>
            <p:cNvSpPr>
              <a:spLocks noChangeShapeType="1"/>
            </p:cNvSpPr>
            <p:nvPr/>
          </p:nvSpPr>
          <p:spPr bwMode="auto">
            <a:xfrm>
              <a:off x="6011871" y="4521235"/>
              <a:ext cx="914401" cy="635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nl-NL">
                <a:latin typeface="Segoe UI" panose="020B0502040204020203" pitchFamily="34" charset="0"/>
                <a:ea typeface="Segoe UI" panose="020B0502040204020203" pitchFamily="34" charset="0"/>
                <a:cs typeface="Segoe UI" panose="020B0502040204020203" pitchFamily="34" charset="0"/>
              </a:endParaRPr>
            </a:p>
          </p:txBody>
        </p:sp>
        <p:sp>
          <p:nvSpPr>
            <p:cNvPr id="67" name="Line 144"/>
            <p:cNvSpPr>
              <a:spLocks noChangeShapeType="1"/>
            </p:cNvSpPr>
            <p:nvPr/>
          </p:nvSpPr>
          <p:spPr bwMode="auto">
            <a:xfrm>
              <a:off x="6011871" y="3214714"/>
              <a:ext cx="914401" cy="28257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nl-NL">
                <a:latin typeface="Segoe UI" panose="020B0502040204020203" pitchFamily="34" charset="0"/>
                <a:ea typeface="Segoe UI" panose="020B0502040204020203" pitchFamily="34" charset="0"/>
                <a:cs typeface="Segoe UI" panose="020B0502040204020203" pitchFamily="34" charset="0"/>
              </a:endParaRPr>
            </a:p>
          </p:txBody>
        </p:sp>
        <p:sp>
          <p:nvSpPr>
            <p:cNvPr id="68" name="Line 145"/>
            <p:cNvSpPr>
              <a:spLocks noChangeShapeType="1"/>
            </p:cNvSpPr>
            <p:nvPr/>
          </p:nvSpPr>
          <p:spPr bwMode="auto">
            <a:xfrm flipV="1">
              <a:off x="6011871" y="3690967"/>
              <a:ext cx="914401" cy="206376"/>
            </a:xfrm>
            <a:prstGeom prst="line">
              <a:avLst/>
            </a:prstGeom>
            <a:noFill/>
            <a:ln w="9525">
              <a:solidFill>
                <a:srgbClr val="000000"/>
              </a:solidFill>
              <a:prstDash val="lgDash"/>
              <a:round/>
              <a:headEnd/>
              <a:tailEnd/>
            </a:ln>
            <a:extLst>
              <a:ext uri="{909E8E84-426E-40DD-AFC4-6F175D3DCCD1}">
                <a14:hiddenFill xmlns:a14="http://schemas.microsoft.com/office/drawing/2010/main">
                  <a:noFill/>
                </a14:hiddenFill>
              </a:ext>
            </a:extLst>
          </p:spPr>
          <p:txBody>
            <a:bodyPr/>
            <a:lstStyle/>
            <a:p>
              <a:endParaRPr lang="nl-NL">
                <a:latin typeface="Segoe UI" panose="020B0502040204020203" pitchFamily="34" charset="0"/>
                <a:ea typeface="Segoe UI" panose="020B0502040204020203" pitchFamily="34" charset="0"/>
                <a:cs typeface="Segoe UI" panose="020B0502040204020203" pitchFamily="34" charset="0"/>
              </a:endParaRPr>
            </a:p>
          </p:txBody>
        </p:sp>
        <p:sp>
          <p:nvSpPr>
            <p:cNvPr id="69" name="Line 146"/>
            <p:cNvSpPr>
              <a:spLocks noChangeShapeType="1"/>
            </p:cNvSpPr>
            <p:nvPr/>
          </p:nvSpPr>
          <p:spPr bwMode="auto">
            <a:xfrm>
              <a:off x="6011871" y="3433790"/>
              <a:ext cx="914401" cy="114618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nl-NL">
                <a:latin typeface="Segoe UI" panose="020B0502040204020203" pitchFamily="34" charset="0"/>
                <a:ea typeface="Segoe UI" panose="020B0502040204020203" pitchFamily="34" charset="0"/>
                <a:cs typeface="Segoe UI" panose="020B0502040204020203" pitchFamily="34" charset="0"/>
              </a:endParaRPr>
            </a:p>
          </p:txBody>
        </p:sp>
        <p:sp>
          <p:nvSpPr>
            <p:cNvPr id="70" name="Line 147"/>
            <p:cNvSpPr>
              <a:spLocks noChangeShapeType="1"/>
            </p:cNvSpPr>
            <p:nvPr/>
          </p:nvSpPr>
          <p:spPr bwMode="auto">
            <a:xfrm flipV="1">
              <a:off x="6011871" y="2713060"/>
              <a:ext cx="914401" cy="26352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nl-NL">
                <a:latin typeface="Segoe UI" panose="020B0502040204020203" pitchFamily="34" charset="0"/>
                <a:ea typeface="Segoe UI" panose="020B0502040204020203" pitchFamily="34" charset="0"/>
                <a:cs typeface="Segoe UI" panose="020B0502040204020203" pitchFamily="34" charset="0"/>
              </a:endParaRPr>
            </a:p>
          </p:txBody>
        </p:sp>
        <p:sp>
          <p:nvSpPr>
            <p:cNvPr id="71" name="Line 148"/>
            <p:cNvSpPr>
              <a:spLocks noChangeShapeType="1"/>
            </p:cNvSpPr>
            <p:nvPr/>
          </p:nvSpPr>
          <p:spPr bwMode="auto">
            <a:xfrm>
              <a:off x="6011871" y="3633816"/>
              <a:ext cx="914401" cy="105410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nl-NL">
                <a:latin typeface="Segoe UI" panose="020B0502040204020203" pitchFamily="34" charset="0"/>
                <a:ea typeface="Segoe UI" panose="020B0502040204020203" pitchFamily="34" charset="0"/>
                <a:cs typeface="Segoe UI" panose="020B0502040204020203" pitchFamily="34" charset="0"/>
              </a:endParaRPr>
            </a:p>
          </p:txBody>
        </p:sp>
        <p:sp>
          <p:nvSpPr>
            <p:cNvPr id="72" name="Line 149"/>
            <p:cNvSpPr>
              <a:spLocks noChangeShapeType="1"/>
            </p:cNvSpPr>
            <p:nvPr/>
          </p:nvSpPr>
          <p:spPr bwMode="auto">
            <a:xfrm>
              <a:off x="6011871" y="3440140"/>
              <a:ext cx="914401" cy="37941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nl-NL">
                <a:latin typeface="Segoe UI" panose="020B0502040204020203" pitchFamily="34" charset="0"/>
                <a:ea typeface="Segoe UI" panose="020B0502040204020203" pitchFamily="34" charset="0"/>
                <a:cs typeface="Segoe UI" panose="020B0502040204020203" pitchFamily="34" charset="0"/>
              </a:endParaRPr>
            </a:p>
          </p:txBody>
        </p:sp>
        <p:sp>
          <p:nvSpPr>
            <p:cNvPr id="73" name="Line 150"/>
            <p:cNvSpPr>
              <a:spLocks noChangeShapeType="1"/>
            </p:cNvSpPr>
            <p:nvPr/>
          </p:nvSpPr>
          <p:spPr bwMode="auto">
            <a:xfrm>
              <a:off x="6011871" y="3370290"/>
              <a:ext cx="914401" cy="118269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nl-NL">
                <a:latin typeface="Segoe UI" panose="020B0502040204020203" pitchFamily="34" charset="0"/>
                <a:ea typeface="Segoe UI" panose="020B0502040204020203" pitchFamily="34" charset="0"/>
                <a:cs typeface="Segoe UI" panose="020B0502040204020203" pitchFamily="34" charset="0"/>
              </a:endParaRPr>
            </a:p>
          </p:txBody>
        </p:sp>
        <p:sp>
          <p:nvSpPr>
            <p:cNvPr id="74" name="Line 151"/>
            <p:cNvSpPr>
              <a:spLocks noChangeShapeType="1"/>
            </p:cNvSpPr>
            <p:nvPr/>
          </p:nvSpPr>
          <p:spPr bwMode="auto">
            <a:xfrm>
              <a:off x="6011871" y="2706710"/>
              <a:ext cx="914401" cy="1301759"/>
            </a:xfrm>
            <a:prstGeom prst="line">
              <a:avLst/>
            </a:prstGeom>
            <a:noFill/>
            <a:ln w="9525">
              <a:solidFill>
                <a:srgbClr val="000000"/>
              </a:solidFill>
              <a:prstDash val="lgDash"/>
              <a:round/>
              <a:headEnd/>
              <a:tailEnd/>
            </a:ln>
            <a:extLst>
              <a:ext uri="{909E8E84-426E-40DD-AFC4-6F175D3DCCD1}">
                <a14:hiddenFill xmlns:a14="http://schemas.microsoft.com/office/drawing/2010/main">
                  <a:noFill/>
                </a14:hiddenFill>
              </a:ext>
            </a:extLst>
          </p:spPr>
          <p:txBody>
            <a:bodyPr/>
            <a:lstStyle/>
            <a:p>
              <a:endParaRPr lang="nl-NL">
                <a:latin typeface="Segoe UI" panose="020B0502040204020203" pitchFamily="34" charset="0"/>
                <a:ea typeface="Segoe UI" panose="020B0502040204020203" pitchFamily="34" charset="0"/>
                <a:cs typeface="Segoe UI" panose="020B0502040204020203" pitchFamily="34" charset="0"/>
              </a:endParaRPr>
            </a:p>
          </p:txBody>
        </p:sp>
        <p:sp>
          <p:nvSpPr>
            <p:cNvPr id="76" name="Line 155"/>
            <p:cNvSpPr>
              <a:spLocks noChangeShapeType="1"/>
            </p:cNvSpPr>
            <p:nvPr/>
          </p:nvSpPr>
          <p:spPr bwMode="auto">
            <a:xfrm flipV="1">
              <a:off x="7145347" y="4213258"/>
              <a:ext cx="1588" cy="160339"/>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nl-NL">
                <a:latin typeface="Segoe UI" panose="020B0502040204020203" pitchFamily="34" charset="0"/>
                <a:ea typeface="Segoe UI" panose="020B0502040204020203" pitchFamily="34" charset="0"/>
                <a:cs typeface="Segoe UI" panose="020B0502040204020203" pitchFamily="34" charset="0"/>
              </a:endParaRPr>
            </a:p>
          </p:txBody>
        </p:sp>
        <p:sp>
          <p:nvSpPr>
            <p:cNvPr id="79" name="Line 159"/>
            <p:cNvSpPr>
              <a:spLocks noChangeShapeType="1"/>
            </p:cNvSpPr>
            <p:nvPr/>
          </p:nvSpPr>
          <p:spPr bwMode="auto">
            <a:xfrm>
              <a:off x="7145347" y="4373596"/>
              <a:ext cx="1588" cy="160339"/>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nl-NL">
                <a:latin typeface="Segoe UI" panose="020B0502040204020203" pitchFamily="34" charset="0"/>
                <a:ea typeface="Segoe UI" panose="020B0502040204020203" pitchFamily="34" charset="0"/>
                <a:cs typeface="Segoe UI" panose="020B0502040204020203" pitchFamily="34" charset="0"/>
              </a:endParaRPr>
            </a:p>
          </p:txBody>
        </p:sp>
        <p:sp>
          <p:nvSpPr>
            <p:cNvPr id="81" name="Rectangle 161"/>
            <p:cNvSpPr>
              <a:spLocks noChangeArrowheads="1"/>
            </p:cNvSpPr>
            <p:nvPr/>
          </p:nvSpPr>
          <p:spPr bwMode="auto">
            <a:xfrm>
              <a:off x="6296034" y="2201882"/>
              <a:ext cx="357188" cy="184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altLang="nl-NL" sz="1200" b="1" dirty="0">
                  <a:solidFill>
                    <a:srgbClr val="000000"/>
                  </a:solidFill>
                  <a:latin typeface="Segoe UI" panose="020B0502040204020203" pitchFamily="34" charset="0"/>
                  <a:ea typeface="Segoe UI" panose="020B0502040204020203" pitchFamily="34" charset="0"/>
                  <a:cs typeface="Segoe UI" panose="020B0502040204020203" pitchFamily="34" charset="0"/>
                </a:rPr>
                <a:t>Total</a:t>
              </a:r>
              <a:endParaRPr lang="en-GB" altLang="nl-NL" sz="1200" b="1" dirty="0">
                <a:latin typeface="Segoe UI" panose="020B0502040204020203" pitchFamily="34" charset="0"/>
                <a:ea typeface="Segoe UI" panose="020B0502040204020203" pitchFamily="34" charset="0"/>
                <a:cs typeface="Segoe UI" panose="020B0502040204020203" pitchFamily="34" charset="0"/>
              </a:endParaRPr>
            </a:p>
          </p:txBody>
        </p:sp>
        <p:sp>
          <p:nvSpPr>
            <p:cNvPr id="82" name="Line 215"/>
            <p:cNvSpPr>
              <a:spLocks noChangeShapeType="1"/>
            </p:cNvSpPr>
            <p:nvPr/>
          </p:nvSpPr>
          <p:spPr bwMode="auto">
            <a:xfrm>
              <a:off x="5862646" y="3232176"/>
              <a:ext cx="0" cy="217489"/>
            </a:xfrm>
            <a:prstGeom prst="line">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NL">
                <a:latin typeface="Segoe UI" panose="020B0502040204020203" pitchFamily="34" charset="0"/>
                <a:ea typeface="Segoe UI" panose="020B0502040204020203" pitchFamily="34" charset="0"/>
                <a:cs typeface="Segoe UI" panose="020B0502040204020203" pitchFamily="34" charset="0"/>
              </a:endParaRPr>
            </a:p>
          </p:txBody>
        </p:sp>
        <p:sp>
          <p:nvSpPr>
            <p:cNvPr id="115" name="Rectangle 232"/>
            <p:cNvSpPr>
              <a:spLocks noChangeArrowheads="1"/>
            </p:cNvSpPr>
            <p:nvPr/>
          </p:nvSpPr>
          <p:spPr bwMode="auto">
            <a:xfrm>
              <a:off x="5730884" y="5187989"/>
              <a:ext cx="333375" cy="13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nl-NL" sz="900">
                  <a:solidFill>
                    <a:srgbClr val="000000"/>
                  </a:solidFill>
                  <a:latin typeface="Segoe UI" panose="020B0502040204020203" pitchFamily="34" charset="0"/>
                  <a:ea typeface="Segoe UI" panose="020B0502040204020203" pitchFamily="34" charset="0"/>
                  <a:cs typeface="Segoe UI" panose="020B0502040204020203" pitchFamily="34" charset="0"/>
                </a:rPr>
                <a:t>before</a:t>
              </a:r>
              <a:endParaRPr lang="en-GB" altLang="nl-NL" sz="900">
                <a:latin typeface="Segoe UI" panose="020B0502040204020203" pitchFamily="34" charset="0"/>
                <a:ea typeface="Segoe UI" panose="020B0502040204020203" pitchFamily="34" charset="0"/>
                <a:cs typeface="Segoe UI" panose="020B0502040204020203" pitchFamily="34" charset="0"/>
              </a:endParaRPr>
            </a:p>
          </p:txBody>
        </p:sp>
        <p:sp>
          <p:nvSpPr>
            <p:cNvPr id="117" name="Rectangle 236"/>
            <p:cNvSpPr>
              <a:spLocks noChangeArrowheads="1"/>
            </p:cNvSpPr>
            <p:nvPr/>
          </p:nvSpPr>
          <p:spPr bwMode="auto">
            <a:xfrm>
              <a:off x="6494472" y="5195927"/>
              <a:ext cx="1058863" cy="13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nl-NL" sz="900">
                  <a:solidFill>
                    <a:srgbClr val="000000"/>
                  </a:solidFill>
                  <a:latin typeface="Segoe UI" panose="020B0502040204020203" pitchFamily="34" charset="0"/>
                  <a:ea typeface="Segoe UI" panose="020B0502040204020203" pitchFamily="34" charset="0"/>
                  <a:cs typeface="Segoe UI" panose="020B0502040204020203" pitchFamily="34" charset="0"/>
                </a:rPr>
                <a:t>after joint distraction</a:t>
              </a:r>
              <a:endParaRPr lang="en-GB" altLang="nl-NL" sz="900">
                <a:latin typeface="Segoe UI" panose="020B0502040204020203" pitchFamily="34" charset="0"/>
                <a:ea typeface="Segoe UI" panose="020B0502040204020203" pitchFamily="34" charset="0"/>
                <a:cs typeface="Segoe UI" panose="020B0502040204020203" pitchFamily="34" charset="0"/>
              </a:endParaRPr>
            </a:p>
          </p:txBody>
        </p:sp>
        <p:sp>
          <p:nvSpPr>
            <p:cNvPr id="119" name="Text Box 246"/>
            <p:cNvSpPr txBox="1">
              <a:spLocks noChangeArrowheads="1"/>
            </p:cNvSpPr>
            <p:nvPr/>
          </p:nvSpPr>
          <p:spPr bwMode="auto">
            <a:xfrm>
              <a:off x="6183321" y="4902237"/>
              <a:ext cx="571500" cy="2143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ltLang="nl-NL" sz="800">
                  <a:latin typeface="Segoe UI" panose="020B0502040204020203" pitchFamily="34" charset="0"/>
                  <a:ea typeface="Segoe UI" panose="020B0502040204020203" pitchFamily="34" charset="0"/>
                  <a:cs typeface="Segoe UI" panose="020B0502040204020203" pitchFamily="34" charset="0"/>
                </a:rPr>
                <a:t>p&lt;0.005</a:t>
              </a:r>
            </a:p>
          </p:txBody>
        </p:sp>
      </p:grpSp>
      <p:sp>
        <p:nvSpPr>
          <p:cNvPr id="132" name="Rectangle 4"/>
          <p:cNvSpPr>
            <a:spLocks noChangeArrowheads="1"/>
          </p:cNvSpPr>
          <p:nvPr/>
        </p:nvSpPr>
        <p:spPr bwMode="auto">
          <a:xfrm>
            <a:off x="546100" y="4875902"/>
            <a:ext cx="7773988" cy="120032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defRPr sz="1600">
                <a:solidFill>
                  <a:schemeClr val="tx1"/>
                </a:solidFill>
                <a:latin typeface="Arial" pitchFamily="34" charset="0"/>
                <a:ea typeface="ＭＳ Ｐゴシック" charset="-128"/>
              </a:defRPr>
            </a:lvl1pPr>
            <a:lvl2pPr marL="742950" indent="-285750">
              <a:defRPr sz="1600">
                <a:solidFill>
                  <a:schemeClr val="tx1"/>
                </a:solidFill>
                <a:latin typeface="Arial" pitchFamily="34" charset="0"/>
                <a:ea typeface="ＭＳ Ｐゴシック" charset="-128"/>
              </a:defRPr>
            </a:lvl2pPr>
            <a:lvl3pPr marL="1143000" indent="-228600">
              <a:defRPr sz="1600">
                <a:solidFill>
                  <a:schemeClr val="tx1"/>
                </a:solidFill>
                <a:latin typeface="Arial" pitchFamily="34" charset="0"/>
                <a:ea typeface="ＭＳ Ｐゴシック" charset="-128"/>
              </a:defRPr>
            </a:lvl3pPr>
            <a:lvl4pPr marL="1600200" indent="-228600">
              <a:defRPr sz="1600">
                <a:solidFill>
                  <a:schemeClr val="tx1"/>
                </a:solidFill>
                <a:latin typeface="Arial" pitchFamily="34" charset="0"/>
                <a:ea typeface="ＭＳ Ｐゴシック" charset="-128"/>
              </a:defRPr>
            </a:lvl4pPr>
            <a:lvl5pPr marL="2057400" indent="-228600">
              <a:defRPr sz="1600">
                <a:solidFill>
                  <a:schemeClr val="tx1"/>
                </a:solidFill>
                <a:latin typeface="Arial" pitchFamily="34" charset="0"/>
                <a:ea typeface="ＭＳ Ｐゴシック" charset="-128"/>
              </a:defRPr>
            </a:lvl5pPr>
            <a:lvl6pPr marL="2514600" indent="-228600" algn="ctr" eaLnBrk="0" fontAlgn="base" hangingPunct="0">
              <a:spcBef>
                <a:spcPct val="0"/>
              </a:spcBef>
              <a:spcAft>
                <a:spcPct val="0"/>
              </a:spcAft>
              <a:defRPr sz="1600">
                <a:solidFill>
                  <a:schemeClr val="tx1"/>
                </a:solidFill>
                <a:latin typeface="Arial" pitchFamily="34" charset="0"/>
                <a:ea typeface="ＭＳ Ｐゴシック" charset="-128"/>
              </a:defRPr>
            </a:lvl6pPr>
            <a:lvl7pPr marL="2971800" indent="-228600" algn="ctr" eaLnBrk="0" fontAlgn="base" hangingPunct="0">
              <a:spcBef>
                <a:spcPct val="0"/>
              </a:spcBef>
              <a:spcAft>
                <a:spcPct val="0"/>
              </a:spcAft>
              <a:defRPr sz="1600">
                <a:solidFill>
                  <a:schemeClr val="tx1"/>
                </a:solidFill>
                <a:latin typeface="Arial" pitchFamily="34" charset="0"/>
                <a:ea typeface="ＭＳ Ｐゴシック" charset="-128"/>
              </a:defRPr>
            </a:lvl7pPr>
            <a:lvl8pPr marL="3429000" indent="-228600" algn="ctr" eaLnBrk="0" fontAlgn="base" hangingPunct="0">
              <a:spcBef>
                <a:spcPct val="0"/>
              </a:spcBef>
              <a:spcAft>
                <a:spcPct val="0"/>
              </a:spcAft>
              <a:defRPr sz="1600">
                <a:solidFill>
                  <a:schemeClr val="tx1"/>
                </a:solidFill>
                <a:latin typeface="Arial" pitchFamily="34" charset="0"/>
                <a:ea typeface="ＭＳ Ｐゴシック" charset="-128"/>
              </a:defRPr>
            </a:lvl8pPr>
            <a:lvl9pPr marL="3886200" indent="-228600" algn="ctr" eaLnBrk="0" fontAlgn="base" hangingPunct="0">
              <a:spcBef>
                <a:spcPct val="0"/>
              </a:spcBef>
              <a:spcAft>
                <a:spcPct val="0"/>
              </a:spcAft>
              <a:defRPr sz="1600">
                <a:solidFill>
                  <a:schemeClr val="tx1"/>
                </a:solidFill>
                <a:latin typeface="Arial" pitchFamily="34" charset="0"/>
                <a:ea typeface="ＭＳ Ｐゴシック" charset="-128"/>
              </a:defRPr>
            </a:lvl9pPr>
          </a:lstStyle>
          <a:p>
            <a:pPr>
              <a:lnSpc>
                <a:spcPct val="200000"/>
              </a:lnSpc>
            </a:pPr>
            <a:r>
              <a:rPr lang="en-US" altLang="nl-NL" sz="1800" dirty="0">
                <a:latin typeface="Segoe UI" panose="020B0502040204020203" pitchFamily="34" charset="0"/>
                <a:ea typeface="Segoe UI" panose="020B0502040204020203" pitchFamily="34" charset="0"/>
                <a:cs typeface="Segoe UI" panose="020B0502040204020203" pitchFamily="34" charset="0"/>
              </a:rPr>
              <a:t>73% prolonged clinical benefit</a:t>
            </a:r>
            <a:endParaRPr lang="nl-NL" altLang="nl-NL" sz="1800" dirty="0">
              <a:latin typeface="Segoe UI" panose="020B0502040204020203" pitchFamily="34" charset="0"/>
              <a:ea typeface="Segoe UI" panose="020B0502040204020203" pitchFamily="34" charset="0"/>
              <a:cs typeface="Segoe UI" panose="020B0502040204020203" pitchFamily="34" charset="0"/>
            </a:endParaRPr>
          </a:p>
          <a:p>
            <a:pPr>
              <a:lnSpc>
                <a:spcPct val="200000"/>
              </a:lnSpc>
            </a:pPr>
            <a:r>
              <a:rPr lang="en-US" sz="1800" dirty="0">
                <a:latin typeface="Segoe UI" panose="020B0502040204020203" pitchFamily="34" charset="0"/>
                <a:ea typeface="Segoe UI" panose="020B0502040204020203" pitchFamily="34" charset="0"/>
                <a:cs typeface="Segoe UI" panose="020B0502040204020203" pitchFamily="34" charset="0"/>
              </a:rPr>
              <a:t>Mean time following distraction: 10±2.5 years, range 7-15 years</a:t>
            </a:r>
          </a:p>
        </p:txBody>
      </p:sp>
    </p:spTree>
    <p:extLst>
      <p:ext uri="{BB962C8B-B14F-4D97-AF65-F5344CB8AC3E}">
        <p14:creationId xmlns:p14="http://schemas.microsoft.com/office/powerpoint/2010/main" val="22138160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3" name="Groep 2"/>
          <p:cNvGrpSpPr/>
          <p:nvPr/>
        </p:nvGrpSpPr>
        <p:grpSpPr>
          <a:xfrm>
            <a:off x="4230900" y="1559698"/>
            <a:ext cx="3949293" cy="4250938"/>
            <a:chOff x="4230900" y="1559698"/>
            <a:chExt cx="3949293" cy="4250938"/>
          </a:xfrm>
        </p:grpSpPr>
        <p:sp>
          <p:nvSpPr>
            <p:cNvPr id="12290" name="Rectangle 77"/>
            <p:cNvSpPr>
              <a:spLocks noChangeArrowheads="1"/>
            </p:cNvSpPr>
            <p:nvPr/>
          </p:nvSpPr>
          <p:spPr bwMode="auto">
            <a:xfrm>
              <a:off x="5040118" y="2008388"/>
              <a:ext cx="2549525" cy="3176587"/>
            </a:xfrm>
            <a:prstGeom prst="rect">
              <a:avLst/>
            </a:prstGeom>
            <a:gradFill rotWithShape="1">
              <a:gsLst>
                <a:gs pos="0">
                  <a:srgbClr val="F4FFDD"/>
                </a:gs>
                <a:gs pos="100000">
                  <a:srgbClr val="CCFF66"/>
                </a:gs>
              </a:gsLst>
              <a:lin ang="5400000" scaled="1"/>
            </a:gradFill>
            <a:ln w="1905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600">
                  <a:solidFill>
                    <a:schemeClr val="tx1"/>
                  </a:solidFill>
                  <a:latin typeface="Arial" pitchFamily="34" charset="0"/>
                  <a:ea typeface="ＭＳ Ｐゴシック" charset="-128"/>
                </a:defRPr>
              </a:lvl1pPr>
              <a:lvl2pPr marL="742950" indent="-285750">
                <a:defRPr sz="1600">
                  <a:solidFill>
                    <a:schemeClr val="tx1"/>
                  </a:solidFill>
                  <a:latin typeface="Arial" pitchFamily="34" charset="0"/>
                  <a:ea typeface="ＭＳ Ｐゴシック" charset="-128"/>
                </a:defRPr>
              </a:lvl2pPr>
              <a:lvl3pPr marL="1143000" indent="-228600">
                <a:defRPr sz="1600">
                  <a:solidFill>
                    <a:schemeClr val="tx1"/>
                  </a:solidFill>
                  <a:latin typeface="Arial" pitchFamily="34" charset="0"/>
                  <a:ea typeface="ＭＳ Ｐゴシック" charset="-128"/>
                </a:defRPr>
              </a:lvl3pPr>
              <a:lvl4pPr marL="1600200" indent="-228600">
                <a:defRPr sz="1600">
                  <a:solidFill>
                    <a:schemeClr val="tx1"/>
                  </a:solidFill>
                  <a:latin typeface="Arial" pitchFamily="34" charset="0"/>
                  <a:ea typeface="ＭＳ Ｐゴシック" charset="-128"/>
                </a:defRPr>
              </a:lvl4pPr>
              <a:lvl5pPr marL="2057400" indent="-228600">
                <a:defRPr sz="1600">
                  <a:solidFill>
                    <a:schemeClr val="tx1"/>
                  </a:solidFill>
                  <a:latin typeface="Arial" pitchFamily="34" charset="0"/>
                  <a:ea typeface="ＭＳ Ｐゴシック" charset="-128"/>
                </a:defRPr>
              </a:lvl5pPr>
              <a:lvl6pPr marL="2514600" indent="-228600" algn="ctr" eaLnBrk="0" fontAlgn="base" hangingPunct="0">
                <a:spcBef>
                  <a:spcPct val="0"/>
                </a:spcBef>
                <a:spcAft>
                  <a:spcPct val="0"/>
                </a:spcAft>
                <a:defRPr sz="1600">
                  <a:solidFill>
                    <a:schemeClr val="tx1"/>
                  </a:solidFill>
                  <a:latin typeface="Arial" pitchFamily="34" charset="0"/>
                  <a:ea typeface="ＭＳ Ｐゴシック" charset="-128"/>
                </a:defRPr>
              </a:lvl6pPr>
              <a:lvl7pPr marL="2971800" indent="-228600" algn="ctr" eaLnBrk="0" fontAlgn="base" hangingPunct="0">
                <a:spcBef>
                  <a:spcPct val="0"/>
                </a:spcBef>
                <a:spcAft>
                  <a:spcPct val="0"/>
                </a:spcAft>
                <a:defRPr sz="1600">
                  <a:solidFill>
                    <a:schemeClr val="tx1"/>
                  </a:solidFill>
                  <a:latin typeface="Arial" pitchFamily="34" charset="0"/>
                  <a:ea typeface="ＭＳ Ｐゴシック" charset="-128"/>
                </a:defRPr>
              </a:lvl7pPr>
              <a:lvl8pPr marL="3429000" indent="-228600" algn="ctr" eaLnBrk="0" fontAlgn="base" hangingPunct="0">
                <a:spcBef>
                  <a:spcPct val="0"/>
                </a:spcBef>
                <a:spcAft>
                  <a:spcPct val="0"/>
                </a:spcAft>
                <a:defRPr sz="1600">
                  <a:solidFill>
                    <a:schemeClr val="tx1"/>
                  </a:solidFill>
                  <a:latin typeface="Arial" pitchFamily="34" charset="0"/>
                  <a:ea typeface="ＭＳ Ｐゴシック" charset="-128"/>
                </a:defRPr>
              </a:lvl8pPr>
              <a:lvl9pPr marL="3886200" indent="-228600" algn="ctr" eaLnBrk="0" fontAlgn="base" hangingPunct="0">
                <a:spcBef>
                  <a:spcPct val="0"/>
                </a:spcBef>
                <a:spcAft>
                  <a:spcPct val="0"/>
                </a:spcAft>
                <a:defRPr sz="1600">
                  <a:solidFill>
                    <a:schemeClr val="tx1"/>
                  </a:solidFill>
                  <a:latin typeface="Arial" pitchFamily="34" charset="0"/>
                  <a:ea typeface="ＭＳ Ｐゴシック" charset="-128"/>
                </a:defRPr>
              </a:lvl9pPr>
            </a:lstStyle>
            <a:p>
              <a:pPr algn="l"/>
              <a:endParaRPr lang="nl-NL" altLang="nl-NL" sz="2400">
                <a:latin typeface="Segoe UI" panose="020B0502040204020203" pitchFamily="34" charset="0"/>
                <a:cs typeface="Segoe UI" panose="020B0502040204020203" pitchFamily="34" charset="0"/>
              </a:endParaRPr>
            </a:p>
          </p:txBody>
        </p:sp>
        <p:sp>
          <p:nvSpPr>
            <p:cNvPr id="12293" name="Rectangle 3"/>
            <p:cNvSpPr>
              <a:spLocks noChangeArrowheads="1"/>
            </p:cNvSpPr>
            <p:nvPr/>
          </p:nvSpPr>
          <p:spPr bwMode="auto">
            <a:xfrm>
              <a:off x="4762306" y="1559698"/>
              <a:ext cx="341788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1600">
                  <a:solidFill>
                    <a:schemeClr val="tx1"/>
                  </a:solidFill>
                  <a:latin typeface="Arial" pitchFamily="34" charset="0"/>
                  <a:ea typeface="ＭＳ Ｐゴシック" charset="-128"/>
                </a:defRPr>
              </a:lvl1pPr>
              <a:lvl2pPr marL="742950" indent="-285750">
                <a:defRPr sz="1600">
                  <a:solidFill>
                    <a:schemeClr val="tx1"/>
                  </a:solidFill>
                  <a:latin typeface="Arial" pitchFamily="34" charset="0"/>
                  <a:ea typeface="ＭＳ Ｐゴシック" charset="-128"/>
                </a:defRPr>
              </a:lvl2pPr>
              <a:lvl3pPr marL="1143000" indent="-228600">
                <a:defRPr sz="1600">
                  <a:solidFill>
                    <a:schemeClr val="tx1"/>
                  </a:solidFill>
                  <a:latin typeface="Arial" pitchFamily="34" charset="0"/>
                  <a:ea typeface="ＭＳ Ｐゴシック" charset="-128"/>
                </a:defRPr>
              </a:lvl3pPr>
              <a:lvl4pPr marL="1600200" indent="-228600">
                <a:defRPr sz="1600">
                  <a:solidFill>
                    <a:schemeClr val="tx1"/>
                  </a:solidFill>
                  <a:latin typeface="Arial" pitchFamily="34" charset="0"/>
                  <a:ea typeface="ＭＳ Ｐゴシック" charset="-128"/>
                </a:defRPr>
              </a:lvl4pPr>
              <a:lvl5pPr marL="2057400" indent="-228600">
                <a:defRPr sz="1600">
                  <a:solidFill>
                    <a:schemeClr val="tx1"/>
                  </a:solidFill>
                  <a:latin typeface="Arial" pitchFamily="34" charset="0"/>
                  <a:ea typeface="ＭＳ Ｐゴシック" charset="-128"/>
                </a:defRPr>
              </a:lvl5pPr>
              <a:lvl6pPr marL="2514600" indent="-228600" algn="ctr" eaLnBrk="0" fontAlgn="base" hangingPunct="0">
                <a:spcBef>
                  <a:spcPct val="0"/>
                </a:spcBef>
                <a:spcAft>
                  <a:spcPct val="0"/>
                </a:spcAft>
                <a:defRPr sz="1600">
                  <a:solidFill>
                    <a:schemeClr val="tx1"/>
                  </a:solidFill>
                  <a:latin typeface="Arial" pitchFamily="34" charset="0"/>
                  <a:ea typeface="ＭＳ Ｐゴシック" charset="-128"/>
                </a:defRPr>
              </a:lvl6pPr>
              <a:lvl7pPr marL="2971800" indent="-228600" algn="ctr" eaLnBrk="0" fontAlgn="base" hangingPunct="0">
                <a:spcBef>
                  <a:spcPct val="0"/>
                </a:spcBef>
                <a:spcAft>
                  <a:spcPct val="0"/>
                </a:spcAft>
                <a:defRPr sz="1600">
                  <a:solidFill>
                    <a:schemeClr val="tx1"/>
                  </a:solidFill>
                  <a:latin typeface="Arial" pitchFamily="34" charset="0"/>
                  <a:ea typeface="ＭＳ Ｐゴシック" charset="-128"/>
                </a:defRPr>
              </a:lvl7pPr>
              <a:lvl8pPr marL="3429000" indent="-228600" algn="ctr" eaLnBrk="0" fontAlgn="base" hangingPunct="0">
                <a:spcBef>
                  <a:spcPct val="0"/>
                </a:spcBef>
                <a:spcAft>
                  <a:spcPct val="0"/>
                </a:spcAft>
                <a:defRPr sz="1600">
                  <a:solidFill>
                    <a:schemeClr val="tx1"/>
                  </a:solidFill>
                  <a:latin typeface="Arial" pitchFamily="34" charset="0"/>
                  <a:ea typeface="ＭＳ Ｐゴシック" charset="-128"/>
                </a:defRPr>
              </a:lvl8pPr>
              <a:lvl9pPr marL="3886200" indent="-228600" algn="ctr" eaLnBrk="0" fontAlgn="base" hangingPunct="0">
                <a:spcBef>
                  <a:spcPct val="0"/>
                </a:spcBef>
                <a:spcAft>
                  <a:spcPct val="0"/>
                </a:spcAft>
                <a:defRPr sz="1600">
                  <a:solidFill>
                    <a:schemeClr val="tx1"/>
                  </a:solidFill>
                  <a:latin typeface="Arial" pitchFamily="34" charset="0"/>
                  <a:ea typeface="ＭＳ Ｐゴシック" charset="-128"/>
                </a:defRPr>
              </a:lvl9pPr>
            </a:lstStyle>
            <a:p>
              <a:pPr algn="l"/>
              <a:r>
                <a:rPr lang="en-US" altLang="nl-NL" sz="1800">
                  <a:latin typeface="Segoe UI" panose="020B0502040204020203" pitchFamily="34" charset="0"/>
                  <a:cs typeface="Segoe UI" panose="020B0502040204020203" pitchFamily="34" charset="0"/>
                </a:rPr>
                <a:t>Average JSW </a:t>
              </a:r>
              <a:r>
                <a:rPr lang="en-GB" altLang="nl-NL" sz="1800">
                  <a:latin typeface="Segoe UI" panose="020B0502040204020203" pitchFamily="34" charset="0"/>
                  <a:cs typeface="Segoe UI" panose="020B0502040204020203" pitchFamily="34" charset="0"/>
                  <a:sym typeface="Gill Sans"/>
                </a:rPr>
                <a:t>(joint space width)</a:t>
              </a:r>
              <a:r>
                <a:rPr lang="nl-NL" altLang="nl-NL" sz="1800">
                  <a:latin typeface="Segoe UI" panose="020B0502040204020203" pitchFamily="34" charset="0"/>
                  <a:cs typeface="Segoe UI" panose="020B0502040204020203" pitchFamily="34" charset="0"/>
                </a:rPr>
                <a:t> </a:t>
              </a:r>
            </a:p>
          </p:txBody>
        </p:sp>
        <p:sp>
          <p:nvSpPr>
            <p:cNvPr id="12321" name="Rectangle 35"/>
            <p:cNvSpPr>
              <a:spLocks noChangeArrowheads="1"/>
            </p:cNvSpPr>
            <p:nvPr/>
          </p:nvSpPr>
          <p:spPr bwMode="auto">
            <a:xfrm>
              <a:off x="5029006" y="1989338"/>
              <a:ext cx="2576512" cy="320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itchFamily="34" charset="0"/>
                  <a:ea typeface="ＭＳ Ｐゴシック" charset="-128"/>
                </a:defRPr>
              </a:lvl1pPr>
              <a:lvl2pPr marL="742950" indent="-285750">
                <a:defRPr sz="1600">
                  <a:solidFill>
                    <a:schemeClr val="tx1"/>
                  </a:solidFill>
                  <a:latin typeface="Arial" pitchFamily="34" charset="0"/>
                  <a:ea typeface="ＭＳ Ｐゴシック" charset="-128"/>
                </a:defRPr>
              </a:lvl2pPr>
              <a:lvl3pPr marL="1143000" indent="-228600">
                <a:defRPr sz="1600">
                  <a:solidFill>
                    <a:schemeClr val="tx1"/>
                  </a:solidFill>
                  <a:latin typeface="Arial" pitchFamily="34" charset="0"/>
                  <a:ea typeface="ＭＳ Ｐゴシック" charset="-128"/>
                </a:defRPr>
              </a:lvl3pPr>
              <a:lvl4pPr marL="1600200" indent="-228600">
                <a:defRPr sz="1600">
                  <a:solidFill>
                    <a:schemeClr val="tx1"/>
                  </a:solidFill>
                  <a:latin typeface="Arial" pitchFamily="34" charset="0"/>
                  <a:ea typeface="ＭＳ Ｐゴシック" charset="-128"/>
                </a:defRPr>
              </a:lvl4pPr>
              <a:lvl5pPr marL="2057400" indent="-228600">
                <a:defRPr sz="1600">
                  <a:solidFill>
                    <a:schemeClr val="tx1"/>
                  </a:solidFill>
                  <a:latin typeface="Arial" pitchFamily="34" charset="0"/>
                  <a:ea typeface="ＭＳ Ｐゴシック" charset="-128"/>
                </a:defRPr>
              </a:lvl5pPr>
              <a:lvl6pPr marL="2514600" indent="-228600" algn="ctr" eaLnBrk="0" fontAlgn="base" hangingPunct="0">
                <a:spcBef>
                  <a:spcPct val="0"/>
                </a:spcBef>
                <a:spcAft>
                  <a:spcPct val="0"/>
                </a:spcAft>
                <a:defRPr sz="1600">
                  <a:solidFill>
                    <a:schemeClr val="tx1"/>
                  </a:solidFill>
                  <a:latin typeface="Arial" pitchFamily="34" charset="0"/>
                  <a:ea typeface="ＭＳ Ｐゴシック" charset="-128"/>
                </a:defRPr>
              </a:lvl6pPr>
              <a:lvl7pPr marL="2971800" indent="-228600" algn="ctr" eaLnBrk="0" fontAlgn="base" hangingPunct="0">
                <a:spcBef>
                  <a:spcPct val="0"/>
                </a:spcBef>
                <a:spcAft>
                  <a:spcPct val="0"/>
                </a:spcAft>
                <a:defRPr sz="1600">
                  <a:solidFill>
                    <a:schemeClr val="tx1"/>
                  </a:solidFill>
                  <a:latin typeface="Arial" pitchFamily="34" charset="0"/>
                  <a:ea typeface="ＭＳ Ｐゴシック" charset="-128"/>
                </a:defRPr>
              </a:lvl7pPr>
              <a:lvl8pPr marL="3429000" indent="-228600" algn="ctr" eaLnBrk="0" fontAlgn="base" hangingPunct="0">
                <a:spcBef>
                  <a:spcPct val="0"/>
                </a:spcBef>
                <a:spcAft>
                  <a:spcPct val="0"/>
                </a:spcAft>
                <a:defRPr sz="1600">
                  <a:solidFill>
                    <a:schemeClr val="tx1"/>
                  </a:solidFill>
                  <a:latin typeface="Arial" pitchFamily="34" charset="0"/>
                  <a:ea typeface="ＭＳ Ｐゴシック" charset="-128"/>
                </a:defRPr>
              </a:lvl8pPr>
              <a:lvl9pPr marL="3886200" indent="-228600" algn="ctr" eaLnBrk="0" fontAlgn="base" hangingPunct="0">
                <a:spcBef>
                  <a:spcPct val="0"/>
                </a:spcBef>
                <a:spcAft>
                  <a:spcPct val="0"/>
                </a:spcAft>
                <a:defRPr sz="1600">
                  <a:solidFill>
                    <a:schemeClr val="tx1"/>
                  </a:solidFill>
                  <a:latin typeface="Arial" pitchFamily="34" charset="0"/>
                  <a:ea typeface="ＭＳ Ｐゴシック" charset="-128"/>
                </a:defRPr>
              </a:lvl9pPr>
            </a:lstStyle>
            <a:p>
              <a:pPr algn="l"/>
              <a:endParaRPr lang="nl-NL" altLang="nl-NL" sz="2400">
                <a:latin typeface="Segoe UI" panose="020B0502040204020203" pitchFamily="34" charset="0"/>
                <a:cs typeface="Segoe UI" panose="020B0502040204020203" pitchFamily="34" charset="0"/>
              </a:endParaRPr>
            </a:p>
          </p:txBody>
        </p:sp>
        <p:sp>
          <p:nvSpPr>
            <p:cNvPr id="12322" name="Line 38"/>
            <p:cNvSpPr>
              <a:spLocks noChangeShapeType="1"/>
            </p:cNvSpPr>
            <p:nvPr/>
          </p:nvSpPr>
          <p:spPr bwMode="auto">
            <a:xfrm>
              <a:off x="5044881" y="4735714"/>
              <a:ext cx="34925"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nl-NL">
                <a:latin typeface="Segoe UI" panose="020B0502040204020203" pitchFamily="34" charset="0"/>
                <a:cs typeface="Segoe UI" panose="020B0502040204020203" pitchFamily="34" charset="0"/>
              </a:endParaRPr>
            </a:p>
          </p:txBody>
        </p:sp>
        <p:sp>
          <p:nvSpPr>
            <p:cNvPr id="12323" name="Line 39"/>
            <p:cNvSpPr>
              <a:spLocks noChangeShapeType="1"/>
            </p:cNvSpPr>
            <p:nvPr/>
          </p:nvSpPr>
          <p:spPr bwMode="auto">
            <a:xfrm>
              <a:off x="5044881" y="4286450"/>
              <a:ext cx="34925" cy="158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nl-NL">
                <a:latin typeface="Segoe UI" panose="020B0502040204020203" pitchFamily="34" charset="0"/>
                <a:cs typeface="Segoe UI" panose="020B0502040204020203" pitchFamily="34" charset="0"/>
              </a:endParaRPr>
            </a:p>
          </p:txBody>
        </p:sp>
        <p:sp>
          <p:nvSpPr>
            <p:cNvPr id="12324" name="Line 40"/>
            <p:cNvSpPr>
              <a:spLocks noChangeShapeType="1"/>
            </p:cNvSpPr>
            <p:nvPr/>
          </p:nvSpPr>
          <p:spPr bwMode="auto">
            <a:xfrm>
              <a:off x="5044881" y="3824488"/>
              <a:ext cx="34925" cy="1587"/>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nl-NL">
                <a:latin typeface="Segoe UI" panose="020B0502040204020203" pitchFamily="34" charset="0"/>
                <a:cs typeface="Segoe UI" panose="020B0502040204020203" pitchFamily="34" charset="0"/>
              </a:endParaRPr>
            </a:p>
          </p:txBody>
        </p:sp>
        <p:sp>
          <p:nvSpPr>
            <p:cNvPr id="12325" name="Line 41"/>
            <p:cNvSpPr>
              <a:spLocks noChangeShapeType="1"/>
            </p:cNvSpPr>
            <p:nvPr/>
          </p:nvSpPr>
          <p:spPr bwMode="auto">
            <a:xfrm>
              <a:off x="5044881" y="3362525"/>
              <a:ext cx="34925" cy="158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nl-NL">
                <a:latin typeface="Segoe UI" panose="020B0502040204020203" pitchFamily="34" charset="0"/>
                <a:cs typeface="Segoe UI" panose="020B0502040204020203" pitchFamily="34" charset="0"/>
              </a:endParaRPr>
            </a:p>
          </p:txBody>
        </p:sp>
        <p:sp>
          <p:nvSpPr>
            <p:cNvPr id="12326" name="Line 42"/>
            <p:cNvSpPr>
              <a:spLocks noChangeShapeType="1"/>
            </p:cNvSpPr>
            <p:nvPr/>
          </p:nvSpPr>
          <p:spPr bwMode="auto">
            <a:xfrm>
              <a:off x="5044881" y="2900563"/>
              <a:ext cx="34925" cy="1587"/>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nl-NL">
                <a:latin typeface="Segoe UI" panose="020B0502040204020203" pitchFamily="34" charset="0"/>
                <a:cs typeface="Segoe UI" panose="020B0502040204020203" pitchFamily="34" charset="0"/>
              </a:endParaRPr>
            </a:p>
          </p:txBody>
        </p:sp>
        <p:sp>
          <p:nvSpPr>
            <p:cNvPr id="12327" name="Line 43"/>
            <p:cNvSpPr>
              <a:spLocks noChangeShapeType="1"/>
            </p:cNvSpPr>
            <p:nvPr/>
          </p:nvSpPr>
          <p:spPr bwMode="auto">
            <a:xfrm>
              <a:off x="5044881" y="2451300"/>
              <a:ext cx="34925"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nl-NL">
                <a:latin typeface="Segoe UI" panose="020B0502040204020203" pitchFamily="34" charset="0"/>
                <a:cs typeface="Segoe UI" panose="020B0502040204020203" pitchFamily="34" charset="0"/>
              </a:endParaRPr>
            </a:p>
          </p:txBody>
        </p:sp>
        <p:sp>
          <p:nvSpPr>
            <p:cNvPr id="12328" name="Line 45"/>
            <p:cNvSpPr>
              <a:spLocks noChangeShapeType="1"/>
            </p:cNvSpPr>
            <p:nvPr/>
          </p:nvSpPr>
          <p:spPr bwMode="auto">
            <a:xfrm flipV="1">
              <a:off x="5186168" y="5140420"/>
              <a:ext cx="0" cy="49213"/>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nl-NL">
                <a:latin typeface="Segoe UI" panose="020B0502040204020203" pitchFamily="34" charset="0"/>
                <a:cs typeface="Segoe UI" panose="020B0502040204020203" pitchFamily="34" charset="0"/>
              </a:endParaRPr>
            </a:p>
          </p:txBody>
        </p:sp>
        <p:sp>
          <p:nvSpPr>
            <p:cNvPr id="12329" name="Line 46"/>
            <p:cNvSpPr>
              <a:spLocks noChangeShapeType="1"/>
            </p:cNvSpPr>
            <p:nvPr/>
          </p:nvSpPr>
          <p:spPr bwMode="auto">
            <a:xfrm flipV="1">
              <a:off x="5843393" y="5140419"/>
              <a:ext cx="0" cy="49213"/>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nl-NL">
                <a:latin typeface="Segoe UI" panose="020B0502040204020203" pitchFamily="34" charset="0"/>
                <a:cs typeface="Segoe UI" panose="020B0502040204020203" pitchFamily="34" charset="0"/>
              </a:endParaRPr>
            </a:p>
          </p:txBody>
        </p:sp>
        <p:sp>
          <p:nvSpPr>
            <p:cNvPr id="12330" name="Line 47"/>
            <p:cNvSpPr>
              <a:spLocks noChangeShapeType="1"/>
            </p:cNvSpPr>
            <p:nvPr/>
          </p:nvSpPr>
          <p:spPr bwMode="auto">
            <a:xfrm flipV="1">
              <a:off x="6157718" y="5140419"/>
              <a:ext cx="0" cy="49213"/>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nl-NL">
                <a:latin typeface="Segoe UI" panose="020B0502040204020203" pitchFamily="34" charset="0"/>
                <a:cs typeface="Segoe UI" panose="020B0502040204020203" pitchFamily="34" charset="0"/>
              </a:endParaRPr>
            </a:p>
          </p:txBody>
        </p:sp>
        <p:sp>
          <p:nvSpPr>
            <p:cNvPr id="12331" name="Line 48"/>
            <p:cNvSpPr>
              <a:spLocks noChangeShapeType="1"/>
            </p:cNvSpPr>
            <p:nvPr/>
          </p:nvSpPr>
          <p:spPr bwMode="auto">
            <a:xfrm flipV="1">
              <a:off x="6489506" y="5140420"/>
              <a:ext cx="0" cy="49213"/>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nl-NL">
                <a:latin typeface="Segoe UI" panose="020B0502040204020203" pitchFamily="34" charset="0"/>
                <a:cs typeface="Segoe UI" panose="020B0502040204020203" pitchFamily="34" charset="0"/>
              </a:endParaRPr>
            </a:p>
          </p:txBody>
        </p:sp>
        <p:sp>
          <p:nvSpPr>
            <p:cNvPr id="12332" name="Line 49"/>
            <p:cNvSpPr>
              <a:spLocks noChangeShapeType="1"/>
            </p:cNvSpPr>
            <p:nvPr/>
          </p:nvSpPr>
          <p:spPr bwMode="auto">
            <a:xfrm flipV="1">
              <a:off x="6810182" y="5134967"/>
              <a:ext cx="0" cy="54665"/>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nl-NL">
                <a:latin typeface="Segoe UI" panose="020B0502040204020203" pitchFamily="34" charset="0"/>
                <a:cs typeface="Segoe UI" panose="020B0502040204020203" pitchFamily="34" charset="0"/>
              </a:endParaRPr>
            </a:p>
          </p:txBody>
        </p:sp>
        <p:sp>
          <p:nvSpPr>
            <p:cNvPr id="12333" name="Line 50"/>
            <p:cNvSpPr>
              <a:spLocks noChangeShapeType="1"/>
            </p:cNvSpPr>
            <p:nvPr/>
          </p:nvSpPr>
          <p:spPr bwMode="auto">
            <a:xfrm flipV="1">
              <a:off x="7132443" y="5140420"/>
              <a:ext cx="1588" cy="49213"/>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nl-NL">
                <a:latin typeface="Segoe UI" panose="020B0502040204020203" pitchFamily="34" charset="0"/>
                <a:cs typeface="Segoe UI" panose="020B0502040204020203" pitchFamily="34" charset="0"/>
              </a:endParaRPr>
            </a:p>
          </p:txBody>
        </p:sp>
        <p:sp>
          <p:nvSpPr>
            <p:cNvPr id="12334" name="Line 51"/>
            <p:cNvSpPr>
              <a:spLocks noChangeShapeType="1"/>
            </p:cNvSpPr>
            <p:nvPr/>
          </p:nvSpPr>
          <p:spPr bwMode="auto">
            <a:xfrm flipV="1">
              <a:off x="7437243" y="5140420"/>
              <a:ext cx="1588" cy="49213"/>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nl-NL">
                <a:latin typeface="Segoe UI" panose="020B0502040204020203" pitchFamily="34" charset="0"/>
                <a:cs typeface="Segoe UI" panose="020B0502040204020203" pitchFamily="34" charset="0"/>
              </a:endParaRPr>
            </a:p>
          </p:txBody>
        </p:sp>
        <p:sp>
          <p:nvSpPr>
            <p:cNvPr id="12335" name="Rectangle 52"/>
            <p:cNvSpPr>
              <a:spLocks noChangeArrowheads="1"/>
            </p:cNvSpPr>
            <p:nvPr/>
          </p:nvSpPr>
          <p:spPr bwMode="auto">
            <a:xfrm>
              <a:off x="4687760" y="5097663"/>
              <a:ext cx="23083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00"/>
                  </a:solidFill>
                  <a:miter lim="800000"/>
                  <a:headEnd/>
                  <a:tailEnd/>
                </a14:hiddenLine>
              </a:ext>
            </a:extLst>
          </p:spPr>
          <p:txBody>
            <a:bodyPr wrap="none" lIns="0" tIns="0" rIns="0" bIns="0">
              <a:spAutoFit/>
            </a:bodyPr>
            <a:lstStyle>
              <a:lvl1pPr>
                <a:defRPr sz="1600">
                  <a:solidFill>
                    <a:schemeClr val="tx1"/>
                  </a:solidFill>
                  <a:latin typeface="Arial" pitchFamily="34" charset="0"/>
                  <a:ea typeface="ＭＳ Ｐゴシック" charset="-128"/>
                </a:defRPr>
              </a:lvl1pPr>
              <a:lvl2pPr marL="742950" indent="-285750">
                <a:defRPr sz="1600">
                  <a:solidFill>
                    <a:schemeClr val="tx1"/>
                  </a:solidFill>
                  <a:latin typeface="Arial" pitchFamily="34" charset="0"/>
                  <a:ea typeface="ＭＳ Ｐゴシック" charset="-128"/>
                </a:defRPr>
              </a:lvl2pPr>
              <a:lvl3pPr marL="1143000" indent="-228600">
                <a:defRPr sz="1600">
                  <a:solidFill>
                    <a:schemeClr val="tx1"/>
                  </a:solidFill>
                  <a:latin typeface="Arial" pitchFamily="34" charset="0"/>
                  <a:ea typeface="ＭＳ Ｐゴシック" charset="-128"/>
                </a:defRPr>
              </a:lvl3pPr>
              <a:lvl4pPr marL="1600200" indent="-228600">
                <a:defRPr sz="1600">
                  <a:solidFill>
                    <a:schemeClr val="tx1"/>
                  </a:solidFill>
                  <a:latin typeface="Arial" pitchFamily="34" charset="0"/>
                  <a:ea typeface="ＭＳ Ｐゴシック" charset="-128"/>
                </a:defRPr>
              </a:lvl4pPr>
              <a:lvl5pPr marL="2057400" indent="-228600">
                <a:defRPr sz="1600">
                  <a:solidFill>
                    <a:schemeClr val="tx1"/>
                  </a:solidFill>
                  <a:latin typeface="Arial" pitchFamily="34" charset="0"/>
                  <a:ea typeface="ＭＳ Ｐゴシック" charset="-128"/>
                </a:defRPr>
              </a:lvl5pPr>
              <a:lvl6pPr marL="2514600" indent="-228600" algn="ctr" eaLnBrk="0" fontAlgn="base" hangingPunct="0">
                <a:spcBef>
                  <a:spcPct val="0"/>
                </a:spcBef>
                <a:spcAft>
                  <a:spcPct val="0"/>
                </a:spcAft>
                <a:defRPr sz="1600">
                  <a:solidFill>
                    <a:schemeClr val="tx1"/>
                  </a:solidFill>
                  <a:latin typeface="Arial" pitchFamily="34" charset="0"/>
                  <a:ea typeface="ＭＳ Ｐゴシック" charset="-128"/>
                </a:defRPr>
              </a:lvl6pPr>
              <a:lvl7pPr marL="2971800" indent="-228600" algn="ctr" eaLnBrk="0" fontAlgn="base" hangingPunct="0">
                <a:spcBef>
                  <a:spcPct val="0"/>
                </a:spcBef>
                <a:spcAft>
                  <a:spcPct val="0"/>
                </a:spcAft>
                <a:defRPr sz="1600">
                  <a:solidFill>
                    <a:schemeClr val="tx1"/>
                  </a:solidFill>
                  <a:latin typeface="Arial" pitchFamily="34" charset="0"/>
                  <a:ea typeface="ＭＳ Ｐゴシック" charset="-128"/>
                </a:defRPr>
              </a:lvl7pPr>
              <a:lvl8pPr marL="3429000" indent="-228600" algn="ctr" eaLnBrk="0" fontAlgn="base" hangingPunct="0">
                <a:spcBef>
                  <a:spcPct val="0"/>
                </a:spcBef>
                <a:spcAft>
                  <a:spcPct val="0"/>
                </a:spcAft>
                <a:defRPr sz="1600">
                  <a:solidFill>
                    <a:schemeClr val="tx1"/>
                  </a:solidFill>
                  <a:latin typeface="Arial" pitchFamily="34" charset="0"/>
                  <a:ea typeface="ＭＳ Ｐゴシック" charset="-128"/>
                </a:defRPr>
              </a:lvl8pPr>
              <a:lvl9pPr marL="3886200" indent="-228600" algn="ctr" eaLnBrk="0" fontAlgn="base" hangingPunct="0">
                <a:spcBef>
                  <a:spcPct val="0"/>
                </a:spcBef>
                <a:spcAft>
                  <a:spcPct val="0"/>
                </a:spcAft>
                <a:defRPr sz="1600">
                  <a:solidFill>
                    <a:schemeClr val="tx1"/>
                  </a:solidFill>
                  <a:latin typeface="Arial" pitchFamily="34" charset="0"/>
                  <a:ea typeface="ＭＳ Ｐゴシック" charset="-128"/>
                </a:defRPr>
              </a:lvl9pPr>
            </a:lstStyle>
            <a:p>
              <a:pPr algn="l"/>
              <a:r>
                <a:rPr lang="nl-NL" altLang="nl-NL" sz="1400">
                  <a:latin typeface="Segoe UI" panose="020B0502040204020203" pitchFamily="34" charset="0"/>
                  <a:cs typeface="Segoe UI" panose="020B0502040204020203" pitchFamily="34" charset="0"/>
                </a:rPr>
                <a:t>0.0</a:t>
              </a:r>
            </a:p>
          </p:txBody>
        </p:sp>
        <p:sp>
          <p:nvSpPr>
            <p:cNvPr id="12336" name="Rectangle 53"/>
            <p:cNvSpPr>
              <a:spLocks noChangeArrowheads="1"/>
            </p:cNvSpPr>
            <p:nvPr/>
          </p:nvSpPr>
          <p:spPr bwMode="auto">
            <a:xfrm>
              <a:off x="4687760" y="4635700"/>
              <a:ext cx="23083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Arial" pitchFamily="34" charset="0"/>
                  <a:ea typeface="ＭＳ Ｐゴシック" charset="-128"/>
                </a:defRPr>
              </a:lvl1pPr>
              <a:lvl2pPr marL="742950" indent="-285750">
                <a:defRPr sz="1600">
                  <a:solidFill>
                    <a:schemeClr val="tx1"/>
                  </a:solidFill>
                  <a:latin typeface="Arial" pitchFamily="34" charset="0"/>
                  <a:ea typeface="ＭＳ Ｐゴシック" charset="-128"/>
                </a:defRPr>
              </a:lvl2pPr>
              <a:lvl3pPr marL="1143000" indent="-228600">
                <a:defRPr sz="1600">
                  <a:solidFill>
                    <a:schemeClr val="tx1"/>
                  </a:solidFill>
                  <a:latin typeface="Arial" pitchFamily="34" charset="0"/>
                  <a:ea typeface="ＭＳ Ｐゴシック" charset="-128"/>
                </a:defRPr>
              </a:lvl3pPr>
              <a:lvl4pPr marL="1600200" indent="-228600">
                <a:defRPr sz="1600">
                  <a:solidFill>
                    <a:schemeClr val="tx1"/>
                  </a:solidFill>
                  <a:latin typeface="Arial" pitchFamily="34" charset="0"/>
                  <a:ea typeface="ＭＳ Ｐゴシック" charset="-128"/>
                </a:defRPr>
              </a:lvl4pPr>
              <a:lvl5pPr marL="2057400" indent="-228600">
                <a:defRPr sz="1600">
                  <a:solidFill>
                    <a:schemeClr val="tx1"/>
                  </a:solidFill>
                  <a:latin typeface="Arial" pitchFamily="34" charset="0"/>
                  <a:ea typeface="ＭＳ Ｐゴシック" charset="-128"/>
                </a:defRPr>
              </a:lvl5pPr>
              <a:lvl6pPr marL="2514600" indent="-228600" algn="ctr" eaLnBrk="0" fontAlgn="base" hangingPunct="0">
                <a:spcBef>
                  <a:spcPct val="0"/>
                </a:spcBef>
                <a:spcAft>
                  <a:spcPct val="0"/>
                </a:spcAft>
                <a:defRPr sz="1600">
                  <a:solidFill>
                    <a:schemeClr val="tx1"/>
                  </a:solidFill>
                  <a:latin typeface="Arial" pitchFamily="34" charset="0"/>
                  <a:ea typeface="ＭＳ Ｐゴシック" charset="-128"/>
                </a:defRPr>
              </a:lvl6pPr>
              <a:lvl7pPr marL="2971800" indent="-228600" algn="ctr" eaLnBrk="0" fontAlgn="base" hangingPunct="0">
                <a:spcBef>
                  <a:spcPct val="0"/>
                </a:spcBef>
                <a:spcAft>
                  <a:spcPct val="0"/>
                </a:spcAft>
                <a:defRPr sz="1600">
                  <a:solidFill>
                    <a:schemeClr val="tx1"/>
                  </a:solidFill>
                  <a:latin typeface="Arial" pitchFamily="34" charset="0"/>
                  <a:ea typeface="ＭＳ Ｐゴシック" charset="-128"/>
                </a:defRPr>
              </a:lvl7pPr>
              <a:lvl8pPr marL="3429000" indent="-228600" algn="ctr" eaLnBrk="0" fontAlgn="base" hangingPunct="0">
                <a:spcBef>
                  <a:spcPct val="0"/>
                </a:spcBef>
                <a:spcAft>
                  <a:spcPct val="0"/>
                </a:spcAft>
                <a:defRPr sz="1600">
                  <a:solidFill>
                    <a:schemeClr val="tx1"/>
                  </a:solidFill>
                  <a:latin typeface="Arial" pitchFamily="34" charset="0"/>
                  <a:ea typeface="ＭＳ Ｐゴシック" charset="-128"/>
                </a:defRPr>
              </a:lvl8pPr>
              <a:lvl9pPr marL="3886200" indent="-228600" algn="ctr" eaLnBrk="0" fontAlgn="base" hangingPunct="0">
                <a:spcBef>
                  <a:spcPct val="0"/>
                </a:spcBef>
                <a:spcAft>
                  <a:spcPct val="0"/>
                </a:spcAft>
                <a:defRPr sz="1600">
                  <a:solidFill>
                    <a:schemeClr val="tx1"/>
                  </a:solidFill>
                  <a:latin typeface="Arial" pitchFamily="34" charset="0"/>
                  <a:ea typeface="ＭＳ Ｐゴシック" charset="-128"/>
                </a:defRPr>
              </a:lvl9pPr>
            </a:lstStyle>
            <a:p>
              <a:pPr algn="l"/>
              <a:r>
                <a:rPr lang="nl-NL" altLang="nl-NL" sz="1400">
                  <a:latin typeface="Segoe UI" panose="020B0502040204020203" pitchFamily="34" charset="0"/>
                  <a:cs typeface="Segoe UI" panose="020B0502040204020203" pitchFamily="34" charset="0"/>
                </a:rPr>
                <a:t>0.5</a:t>
              </a:r>
            </a:p>
          </p:txBody>
        </p:sp>
        <p:sp>
          <p:nvSpPr>
            <p:cNvPr id="12337" name="Rectangle 54"/>
            <p:cNvSpPr>
              <a:spLocks noChangeArrowheads="1"/>
            </p:cNvSpPr>
            <p:nvPr/>
          </p:nvSpPr>
          <p:spPr bwMode="auto">
            <a:xfrm>
              <a:off x="4687760" y="4186438"/>
              <a:ext cx="23083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Arial" pitchFamily="34" charset="0"/>
                  <a:ea typeface="ＭＳ Ｐゴシック" charset="-128"/>
                </a:defRPr>
              </a:lvl1pPr>
              <a:lvl2pPr marL="742950" indent="-285750">
                <a:defRPr sz="1600">
                  <a:solidFill>
                    <a:schemeClr val="tx1"/>
                  </a:solidFill>
                  <a:latin typeface="Arial" pitchFamily="34" charset="0"/>
                  <a:ea typeface="ＭＳ Ｐゴシック" charset="-128"/>
                </a:defRPr>
              </a:lvl2pPr>
              <a:lvl3pPr marL="1143000" indent="-228600">
                <a:defRPr sz="1600">
                  <a:solidFill>
                    <a:schemeClr val="tx1"/>
                  </a:solidFill>
                  <a:latin typeface="Arial" pitchFamily="34" charset="0"/>
                  <a:ea typeface="ＭＳ Ｐゴシック" charset="-128"/>
                </a:defRPr>
              </a:lvl3pPr>
              <a:lvl4pPr marL="1600200" indent="-228600">
                <a:defRPr sz="1600">
                  <a:solidFill>
                    <a:schemeClr val="tx1"/>
                  </a:solidFill>
                  <a:latin typeface="Arial" pitchFamily="34" charset="0"/>
                  <a:ea typeface="ＭＳ Ｐゴシック" charset="-128"/>
                </a:defRPr>
              </a:lvl4pPr>
              <a:lvl5pPr marL="2057400" indent="-228600">
                <a:defRPr sz="1600">
                  <a:solidFill>
                    <a:schemeClr val="tx1"/>
                  </a:solidFill>
                  <a:latin typeface="Arial" pitchFamily="34" charset="0"/>
                  <a:ea typeface="ＭＳ Ｐゴシック" charset="-128"/>
                </a:defRPr>
              </a:lvl5pPr>
              <a:lvl6pPr marL="2514600" indent="-228600" algn="ctr" eaLnBrk="0" fontAlgn="base" hangingPunct="0">
                <a:spcBef>
                  <a:spcPct val="0"/>
                </a:spcBef>
                <a:spcAft>
                  <a:spcPct val="0"/>
                </a:spcAft>
                <a:defRPr sz="1600">
                  <a:solidFill>
                    <a:schemeClr val="tx1"/>
                  </a:solidFill>
                  <a:latin typeface="Arial" pitchFamily="34" charset="0"/>
                  <a:ea typeface="ＭＳ Ｐゴシック" charset="-128"/>
                </a:defRPr>
              </a:lvl6pPr>
              <a:lvl7pPr marL="2971800" indent="-228600" algn="ctr" eaLnBrk="0" fontAlgn="base" hangingPunct="0">
                <a:spcBef>
                  <a:spcPct val="0"/>
                </a:spcBef>
                <a:spcAft>
                  <a:spcPct val="0"/>
                </a:spcAft>
                <a:defRPr sz="1600">
                  <a:solidFill>
                    <a:schemeClr val="tx1"/>
                  </a:solidFill>
                  <a:latin typeface="Arial" pitchFamily="34" charset="0"/>
                  <a:ea typeface="ＭＳ Ｐゴシック" charset="-128"/>
                </a:defRPr>
              </a:lvl7pPr>
              <a:lvl8pPr marL="3429000" indent="-228600" algn="ctr" eaLnBrk="0" fontAlgn="base" hangingPunct="0">
                <a:spcBef>
                  <a:spcPct val="0"/>
                </a:spcBef>
                <a:spcAft>
                  <a:spcPct val="0"/>
                </a:spcAft>
                <a:defRPr sz="1600">
                  <a:solidFill>
                    <a:schemeClr val="tx1"/>
                  </a:solidFill>
                  <a:latin typeface="Arial" pitchFamily="34" charset="0"/>
                  <a:ea typeface="ＭＳ Ｐゴシック" charset="-128"/>
                </a:defRPr>
              </a:lvl8pPr>
              <a:lvl9pPr marL="3886200" indent="-228600" algn="ctr" eaLnBrk="0" fontAlgn="base" hangingPunct="0">
                <a:spcBef>
                  <a:spcPct val="0"/>
                </a:spcBef>
                <a:spcAft>
                  <a:spcPct val="0"/>
                </a:spcAft>
                <a:defRPr sz="1600">
                  <a:solidFill>
                    <a:schemeClr val="tx1"/>
                  </a:solidFill>
                  <a:latin typeface="Arial" pitchFamily="34" charset="0"/>
                  <a:ea typeface="ＭＳ Ｐゴシック" charset="-128"/>
                </a:defRPr>
              </a:lvl9pPr>
            </a:lstStyle>
            <a:p>
              <a:pPr algn="l"/>
              <a:r>
                <a:rPr lang="nl-NL" altLang="nl-NL" sz="1400">
                  <a:latin typeface="Segoe UI" panose="020B0502040204020203" pitchFamily="34" charset="0"/>
                  <a:cs typeface="Segoe UI" panose="020B0502040204020203" pitchFamily="34" charset="0"/>
                </a:rPr>
                <a:t>1.0</a:t>
              </a:r>
            </a:p>
          </p:txBody>
        </p:sp>
        <p:sp>
          <p:nvSpPr>
            <p:cNvPr id="12338" name="Rectangle 55"/>
            <p:cNvSpPr>
              <a:spLocks noChangeArrowheads="1"/>
            </p:cNvSpPr>
            <p:nvPr/>
          </p:nvSpPr>
          <p:spPr bwMode="auto">
            <a:xfrm>
              <a:off x="4687760" y="3724475"/>
              <a:ext cx="23083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Arial" pitchFamily="34" charset="0"/>
                  <a:ea typeface="ＭＳ Ｐゴシック" charset="-128"/>
                </a:defRPr>
              </a:lvl1pPr>
              <a:lvl2pPr marL="742950" indent="-285750">
                <a:defRPr sz="1600">
                  <a:solidFill>
                    <a:schemeClr val="tx1"/>
                  </a:solidFill>
                  <a:latin typeface="Arial" pitchFamily="34" charset="0"/>
                  <a:ea typeface="ＭＳ Ｐゴシック" charset="-128"/>
                </a:defRPr>
              </a:lvl2pPr>
              <a:lvl3pPr marL="1143000" indent="-228600">
                <a:defRPr sz="1600">
                  <a:solidFill>
                    <a:schemeClr val="tx1"/>
                  </a:solidFill>
                  <a:latin typeface="Arial" pitchFamily="34" charset="0"/>
                  <a:ea typeface="ＭＳ Ｐゴシック" charset="-128"/>
                </a:defRPr>
              </a:lvl3pPr>
              <a:lvl4pPr marL="1600200" indent="-228600">
                <a:defRPr sz="1600">
                  <a:solidFill>
                    <a:schemeClr val="tx1"/>
                  </a:solidFill>
                  <a:latin typeface="Arial" pitchFamily="34" charset="0"/>
                  <a:ea typeface="ＭＳ Ｐゴシック" charset="-128"/>
                </a:defRPr>
              </a:lvl4pPr>
              <a:lvl5pPr marL="2057400" indent="-228600">
                <a:defRPr sz="1600">
                  <a:solidFill>
                    <a:schemeClr val="tx1"/>
                  </a:solidFill>
                  <a:latin typeface="Arial" pitchFamily="34" charset="0"/>
                  <a:ea typeface="ＭＳ Ｐゴシック" charset="-128"/>
                </a:defRPr>
              </a:lvl5pPr>
              <a:lvl6pPr marL="2514600" indent="-228600" algn="ctr" eaLnBrk="0" fontAlgn="base" hangingPunct="0">
                <a:spcBef>
                  <a:spcPct val="0"/>
                </a:spcBef>
                <a:spcAft>
                  <a:spcPct val="0"/>
                </a:spcAft>
                <a:defRPr sz="1600">
                  <a:solidFill>
                    <a:schemeClr val="tx1"/>
                  </a:solidFill>
                  <a:latin typeface="Arial" pitchFamily="34" charset="0"/>
                  <a:ea typeface="ＭＳ Ｐゴシック" charset="-128"/>
                </a:defRPr>
              </a:lvl6pPr>
              <a:lvl7pPr marL="2971800" indent="-228600" algn="ctr" eaLnBrk="0" fontAlgn="base" hangingPunct="0">
                <a:spcBef>
                  <a:spcPct val="0"/>
                </a:spcBef>
                <a:spcAft>
                  <a:spcPct val="0"/>
                </a:spcAft>
                <a:defRPr sz="1600">
                  <a:solidFill>
                    <a:schemeClr val="tx1"/>
                  </a:solidFill>
                  <a:latin typeface="Arial" pitchFamily="34" charset="0"/>
                  <a:ea typeface="ＭＳ Ｐゴシック" charset="-128"/>
                </a:defRPr>
              </a:lvl7pPr>
              <a:lvl8pPr marL="3429000" indent="-228600" algn="ctr" eaLnBrk="0" fontAlgn="base" hangingPunct="0">
                <a:spcBef>
                  <a:spcPct val="0"/>
                </a:spcBef>
                <a:spcAft>
                  <a:spcPct val="0"/>
                </a:spcAft>
                <a:defRPr sz="1600">
                  <a:solidFill>
                    <a:schemeClr val="tx1"/>
                  </a:solidFill>
                  <a:latin typeface="Arial" pitchFamily="34" charset="0"/>
                  <a:ea typeface="ＭＳ Ｐゴシック" charset="-128"/>
                </a:defRPr>
              </a:lvl8pPr>
              <a:lvl9pPr marL="3886200" indent="-228600" algn="ctr" eaLnBrk="0" fontAlgn="base" hangingPunct="0">
                <a:spcBef>
                  <a:spcPct val="0"/>
                </a:spcBef>
                <a:spcAft>
                  <a:spcPct val="0"/>
                </a:spcAft>
                <a:defRPr sz="1600">
                  <a:solidFill>
                    <a:schemeClr val="tx1"/>
                  </a:solidFill>
                  <a:latin typeface="Arial" pitchFamily="34" charset="0"/>
                  <a:ea typeface="ＭＳ Ｐゴシック" charset="-128"/>
                </a:defRPr>
              </a:lvl9pPr>
            </a:lstStyle>
            <a:p>
              <a:pPr algn="l"/>
              <a:r>
                <a:rPr lang="nl-NL" altLang="nl-NL" sz="1400">
                  <a:latin typeface="Segoe UI" panose="020B0502040204020203" pitchFamily="34" charset="0"/>
                  <a:cs typeface="Segoe UI" panose="020B0502040204020203" pitchFamily="34" charset="0"/>
                </a:rPr>
                <a:t>1.5</a:t>
              </a:r>
            </a:p>
          </p:txBody>
        </p:sp>
        <p:sp>
          <p:nvSpPr>
            <p:cNvPr id="12339" name="Rectangle 56"/>
            <p:cNvSpPr>
              <a:spLocks noChangeArrowheads="1"/>
            </p:cNvSpPr>
            <p:nvPr/>
          </p:nvSpPr>
          <p:spPr bwMode="auto">
            <a:xfrm>
              <a:off x="4687760" y="3262513"/>
              <a:ext cx="23083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Arial" pitchFamily="34" charset="0"/>
                  <a:ea typeface="ＭＳ Ｐゴシック" charset="-128"/>
                </a:defRPr>
              </a:lvl1pPr>
              <a:lvl2pPr marL="742950" indent="-285750">
                <a:defRPr sz="1600">
                  <a:solidFill>
                    <a:schemeClr val="tx1"/>
                  </a:solidFill>
                  <a:latin typeface="Arial" pitchFamily="34" charset="0"/>
                  <a:ea typeface="ＭＳ Ｐゴシック" charset="-128"/>
                </a:defRPr>
              </a:lvl2pPr>
              <a:lvl3pPr marL="1143000" indent="-228600">
                <a:defRPr sz="1600">
                  <a:solidFill>
                    <a:schemeClr val="tx1"/>
                  </a:solidFill>
                  <a:latin typeface="Arial" pitchFamily="34" charset="0"/>
                  <a:ea typeface="ＭＳ Ｐゴシック" charset="-128"/>
                </a:defRPr>
              </a:lvl3pPr>
              <a:lvl4pPr marL="1600200" indent="-228600">
                <a:defRPr sz="1600">
                  <a:solidFill>
                    <a:schemeClr val="tx1"/>
                  </a:solidFill>
                  <a:latin typeface="Arial" pitchFamily="34" charset="0"/>
                  <a:ea typeface="ＭＳ Ｐゴシック" charset="-128"/>
                </a:defRPr>
              </a:lvl4pPr>
              <a:lvl5pPr marL="2057400" indent="-228600">
                <a:defRPr sz="1600">
                  <a:solidFill>
                    <a:schemeClr val="tx1"/>
                  </a:solidFill>
                  <a:latin typeface="Arial" pitchFamily="34" charset="0"/>
                  <a:ea typeface="ＭＳ Ｐゴシック" charset="-128"/>
                </a:defRPr>
              </a:lvl5pPr>
              <a:lvl6pPr marL="2514600" indent="-228600" algn="ctr" eaLnBrk="0" fontAlgn="base" hangingPunct="0">
                <a:spcBef>
                  <a:spcPct val="0"/>
                </a:spcBef>
                <a:spcAft>
                  <a:spcPct val="0"/>
                </a:spcAft>
                <a:defRPr sz="1600">
                  <a:solidFill>
                    <a:schemeClr val="tx1"/>
                  </a:solidFill>
                  <a:latin typeface="Arial" pitchFamily="34" charset="0"/>
                  <a:ea typeface="ＭＳ Ｐゴシック" charset="-128"/>
                </a:defRPr>
              </a:lvl6pPr>
              <a:lvl7pPr marL="2971800" indent="-228600" algn="ctr" eaLnBrk="0" fontAlgn="base" hangingPunct="0">
                <a:spcBef>
                  <a:spcPct val="0"/>
                </a:spcBef>
                <a:spcAft>
                  <a:spcPct val="0"/>
                </a:spcAft>
                <a:defRPr sz="1600">
                  <a:solidFill>
                    <a:schemeClr val="tx1"/>
                  </a:solidFill>
                  <a:latin typeface="Arial" pitchFamily="34" charset="0"/>
                  <a:ea typeface="ＭＳ Ｐゴシック" charset="-128"/>
                </a:defRPr>
              </a:lvl7pPr>
              <a:lvl8pPr marL="3429000" indent="-228600" algn="ctr" eaLnBrk="0" fontAlgn="base" hangingPunct="0">
                <a:spcBef>
                  <a:spcPct val="0"/>
                </a:spcBef>
                <a:spcAft>
                  <a:spcPct val="0"/>
                </a:spcAft>
                <a:defRPr sz="1600">
                  <a:solidFill>
                    <a:schemeClr val="tx1"/>
                  </a:solidFill>
                  <a:latin typeface="Arial" pitchFamily="34" charset="0"/>
                  <a:ea typeface="ＭＳ Ｐゴシック" charset="-128"/>
                </a:defRPr>
              </a:lvl8pPr>
              <a:lvl9pPr marL="3886200" indent="-228600" algn="ctr" eaLnBrk="0" fontAlgn="base" hangingPunct="0">
                <a:spcBef>
                  <a:spcPct val="0"/>
                </a:spcBef>
                <a:spcAft>
                  <a:spcPct val="0"/>
                </a:spcAft>
                <a:defRPr sz="1600">
                  <a:solidFill>
                    <a:schemeClr val="tx1"/>
                  </a:solidFill>
                  <a:latin typeface="Arial" pitchFamily="34" charset="0"/>
                  <a:ea typeface="ＭＳ Ｐゴシック" charset="-128"/>
                </a:defRPr>
              </a:lvl9pPr>
            </a:lstStyle>
            <a:p>
              <a:pPr algn="l"/>
              <a:r>
                <a:rPr lang="nl-NL" altLang="nl-NL" sz="1400">
                  <a:latin typeface="Segoe UI" panose="020B0502040204020203" pitchFamily="34" charset="0"/>
                  <a:cs typeface="Segoe UI" panose="020B0502040204020203" pitchFamily="34" charset="0"/>
                </a:rPr>
                <a:t>2.0</a:t>
              </a:r>
            </a:p>
          </p:txBody>
        </p:sp>
        <p:sp>
          <p:nvSpPr>
            <p:cNvPr id="12340" name="Rectangle 57"/>
            <p:cNvSpPr>
              <a:spLocks noChangeArrowheads="1"/>
            </p:cNvSpPr>
            <p:nvPr/>
          </p:nvSpPr>
          <p:spPr bwMode="auto">
            <a:xfrm>
              <a:off x="4687760" y="2800550"/>
              <a:ext cx="23083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Arial" pitchFamily="34" charset="0"/>
                  <a:ea typeface="ＭＳ Ｐゴシック" charset="-128"/>
                </a:defRPr>
              </a:lvl1pPr>
              <a:lvl2pPr marL="742950" indent="-285750">
                <a:defRPr sz="1600">
                  <a:solidFill>
                    <a:schemeClr val="tx1"/>
                  </a:solidFill>
                  <a:latin typeface="Arial" pitchFamily="34" charset="0"/>
                  <a:ea typeface="ＭＳ Ｐゴシック" charset="-128"/>
                </a:defRPr>
              </a:lvl2pPr>
              <a:lvl3pPr marL="1143000" indent="-228600">
                <a:defRPr sz="1600">
                  <a:solidFill>
                    <a:schemeClr val="tx1"/>
                  </a:solidFill>
                  <a:latin typeface="Arial" pitchFamily="34" charset="0"/>
                  <a:ea typeface="ＭＳ Ｐゴシック" charset="-128"/>
                </a:defRPr>
              </a:lvl3pPr>
              <a:lvl4pPr marL="1600200" indent="-228600">
                <a:defRPr sz="1600">
                  <a:solidFill>
                    <a:schemeClr val="tx1"/>
                  </a:solidFill>
                  <a:latin typeface="Arial" pitchFamily="34" charset="0"/>
                  <a:ea typeface="ＭＳ Ｐゴシック" charset="-128"/>
                </a:defRPr>
              </a:lvl4pPr>
              <a:lvl5pPr marL="2057400" indent="-228600">
                <a:defRPr sz="1600">
                  <a:solidFill>
                    <a:schemeClr val="tx1"/>
                  </a:solidFill>
                  <a:latin typeface="Arial" pitchFamily="34" charset="0"/>
                  <a:ea typeface="ＭＳ Ｐゴシック" charset="-128"/>
                </a:defRPr>
              </a:lvl5pPr>
              <a:lvl6pPr marL="2514600" indent="-228600" algn="ctr" eaLnBrk="0" fontAlgn="base" hangingPunct="0">
                <a:spcBef>
                  <a:spcPct val="0"/>
                </a:spcBef>
                <a:spcAft>
                  <a:spcPct val="0"/>
                </a:spcAft>
                <a:defRPr sz="1600">
                  <a:solidFill>
                    <a:schemeClr val="tx1"/>
                  </a:solidFill>
                  <a:latin typeface="Arial" pitchFamily="34" charset="0"/>
                  <a:ea typeface="ＭＳ Ｐゴシック" charset="-128"/>
                </a:defRPr>
              </a:lvl6pPr>
              <a:lvl7pPr marL="2971800" indent="-228600" algn="ctr" eaLnBrk="0" fontAlgn="base" hangingPunct="0">
                <a:spcBef>
                  <a:spcPct val="0"/>
                </a:spcBef>
                <a:spcAft>
                  <a:spcPct val="0"/>
                </a:spcAft>
                <a:defRPr sz="1600">
                  <a:solidFill>
                    <a:schemeClr val="tx1"/>
                  </a:solidFill>
                  <a:latin typeface="Arial" pitchFamily="34" charset="0"/>
                  <a:ea typeface="ＭＳ Ｐゴシック" charset="-128"/>
                </a:defRPr>
              </a:lvl7pPr>
              <a:lvl8pPr marL="3429000" indent="-228600" algn="ctr" eaLnBrk="0" fontAlgn="base" hangingPunct="0">
                <a:spcBef>
                  <a:spcPct val="0"/>
                </a:spcBef>
                <a:spcAft>
                  <a:spcPct val="0"/>
                </a:spcAft>
                <a:defRPr sz="1600">
                  <a:solidFill>
                    <a:schemeClr val="tx1"/>
                  </a:solidFill>
                  <a:latin typeface="Arial" pitchFamily="34" charset="0"/>
                  <a:ea typeface="ＭＳ Ｐゴシック" charset="-128"/>
                </a:defRPr>
              </a:lvl8pPr>
              <a:lvl9pPr marL="3886200" indent="-228600" algn="ctr" eaLnBrk="0" fontAlgn="base" hangingPunct="0">
                <a:spcBef>
                  <a:spcPct val="0"/>
                </a:spcBef>
                <a:spcAft>
                  <a:spcPct val="0"/>
                </a:spcAft>
                <a:defRPr sz="1600">
                  <a:solidFill>
                    <a:schemeClr val="tx1"/>
                  </a:solidFill>
                  <a:latin typeface="Arial" pitchFamily="34" charset="0"/>
                  <a:ea typeface="ＭＳ Ｐゴシック" charset="-128"/>
                </a:defRPr>
              </a:lvl9pPr>
            </a:lstStyle>
            <a:p>
              <a:pPr algn="l"/>
              <a:r>
                <a:rPr lang="nl-NL" altLang="nl-NL" sz="1400" dirty="0">
                  <a:latin typeface="Segoe UI" panose="020B0502040204020203" pitchFamily="34" charset="0"/>
                  <a:cs typeface="Segoe UI" panose="020B0502040204020203" pitchFamily="34" charset="0"/>
                </a:rPr>
                <a:t>2.5</a:t>
              </a:r>
            </a:p>
          </p:txBody>
        </p:sp>
        <p:sp>
          <p:nvSpPr>
            <p:cNvPr id="12341" name="Rectangle 58"/>
            <p:cNvSpPr>
              <a:spLocks noChangeArrowheads="1"/>
            </p:cNvSpPr>
            <p:nvPr/>
          </p:nvSpPr>
          <p:spPr bwMode="auto">
            <a:xfrm>
              <a:off x="4687760" y="2351288"/>
              <a:ext cx="23083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Arial" pitchFamily="34" charset="0"/>
                  <a:ea typeface="ＭＳ Ｐゴシック" charset="-128"/>
                </a:defRPr>
              </a:lvl1pPr>
              <a:lvl2pPr marL="742950" indent="-285750">
                <a:defRPr sz="1600">
                  <a:solidFill>
                    <a:schemeClr val="tx1"/>
                  </a:solidFill>
                  <a:latin typeface="Arial" pitchFamily="34" charset="0"/>
                  <a:ea typeface="ＭＳ Ｐゴシック" charset="-128"/>
                </a:defRPr>
              </a:lvl2pPr>
              <a:lvl3pPr marL="1143000" indent="-228600">
                <a:defRPr sz="1600">
                  <a:solidFill>
                    <a:schemeClr val="tx1"/>
                  </a:solidFill>
                  <a:latin typeface="Arial" pitchFamily="34" charset="0"/>
                  <a:ea typeface="ＭＳ Ｐゴシック" charset="-128"/>
                </a:defRPr>
              </a:lvl3pPr>
              <a:lvl4pPr marL="1600200" indent="-228600">
                <a:defRPr sz="1600">
                  <a:solidFill>
                    <a:schemeClr val="tx1"/>
                  </a:solidFill>
                  <a:latin typeface="Arial" pitchFamily="34" charset="0"/>
                  <a:ea typeface="ＭＳ Ｐゴシック" charset="-128"/>
                </a:defRPr>
              </a:lvl4pPr>
              <a:lvl5pPr marL="2057400" indent="-228600">
                <a:defRPr sz="1600">
                  <a:solidFill>
                    <a:schemeClr val="tx1"/>
                  </a:solidFill>
                  <a:latin typeface="Arial" pitchFamily="34" charset="0"/>
                  <a:ea typeface="ＭＳ Ｐゴシック" charset="-128"/>
                </a:defRPr>
              </a:lvl5pPr>
              <a:lvl6pPr marL="2514600" indent="-228600" algn="ctr" eaLnBrk="0" fontAlgn="base" hangingPunct="0">
                <a:spcBef>
                  <a:spcPct val="0"/>
                </a:spcBef>
                <a:spcAft>
                  <a:spcPct val="0"/>
                </a:spcAft>
                <a:defRPr sz="1600">
                  <a:solidFill>
                    <a:schemeClr val="tx1"/>
                  </a:solidFill>
                  <a:latin typeface="Arial" pitchFamily="34" charset="0"/>
                  <a:ea typeface="ＭＳ Ｐゴシック" charset="-128"/>
                </a:defRPr>
              </a:lvl6pPr>
              <a:lvl7pPr marL="2971800" indent="-228600" algn="ctr" eaLnBrk="0" fontAlgn="base" hangingPunct="0">
                <a:spcBef>
                  <a:spcPct val="0"/>
                </a:spcBef>
                <a:spcAft>
                  <a:spcPct val="0"/>
                </a:spcAft>
                <a:defRPr sz="1600">
                  <a:solidFill>
                    <a:schemeClr val="tx1"/>
                  </a:solidFill>
                  <a:latin typeface="Arial" pitchFamily="34" charset="0"/>
                  <a:ea typeface="ＭＳ Ｐゴシック" charset="-128"/>
                </a:defRPr>
              </a:lvl7pPr>
              <a:lvl8pPr marL="3429000" indent="-228600" algn="ctr" eaLnBrk="0" fontAlgn="base" hangingPunct="0">
                <a:spcBef>
                  <a:spcPct val="0"/>
                </a:spcBef>
                <a:spcAft>
                  <a:spcPct val="0"/>
                </a:spcAft>
                <a:defRPr sz="1600">
                  <a:solidFill>
                    <a:schemeClr val="tx1"/>
                  </a:solidFill>
                  <a:latin typeface="Arial" pitchFamily="34" charset="0"/>
                  <a:ea typeface="ＭＳ Ｐゴシック" charset="-128"/>
                </a:defRPr>
              </a:lvl8pPr>
              <a:lvl9pPr marL="3886200" indent="-228600" algn="ctr" eaLnBrk="0" fontAlgn="base" hangingPunct="0">
                <a:spcBef>
                  <a:spcPct val="0"/>
                </a:spcBef>
                <a:spcAft>
                  <a:spcPct val="0"/>
                </a:spcAft>
                <a:defRPr sz="1600">
                  <a:solidFill>
                    <a:schemeClr val="tx1"/>
                  </a:solidFill>
                  <a:latin typeface="Arial" pitchFamily="34" charset="0"/>
                  <a:ea typeface="ＭＳ Ｐゴシック" charset="-128"/>
                </a:defRPr>
              </a:lvl9pPr>
            </a:lstStyle>
            <a:p>
              <a:pPr algn="l"/>
              <a:r>
                <a:rPr lang="nl-NL" altLang="nl-NL" sz="1400">
                  <a:latin typeface="Segoe UI" panose="020B0502040204020203" pitchFamily="34" charset="0"/>
                  <a:cs typeface="Segoe UI" panose="020B0502040204020203" pitchFamily="34" charset="0"/>
                </a:rPr>
                <a:t>3.0</a:t>
              </a:r>
            </a:p>
          </p:txBody>
        </p:sp>
        <p:sp>
          <p:nvSpPr>
            <p:cNvPr id="12342" name="Rectangle 59"/>
            <p:cNvSpPr>
              <a:spLocks noChangeArrowheads="1"/>
            </p:cNvSpPr>
            <p:nvPr/>
          </p:nvSpPr>
          <p:spPr bwMode="auto">
            <a:xfrm>
              <a:off x="4687760" y="1889325"/>
              <a:ext cx="23083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Arial" pitchFamily="34" charset="0"/>
                  <a:ea typeface="ＭＳ Ｐゴシック" charset="-128"/>
                </a:defRPr>
              </a:lvl1pPr>
              <a:lvl2pPr marL="742950" indent="-285750">
                <a:defRPr sz="1600">
                  <a:solidFill>
                    <a:schemeClr val="tx1"/>
                  </a:solidFill>
                  <a:latin typeface="Arial" pitchFamily="34" charset="0"/>
                  <a:ea typeface="ＭＳ Ｐゴシック" charset="-128"/>
                </a:defRPr>
              </a:lvl2pPr>
              <a:lvl3pPr marL="1143000" indent="-228600">
                <a:defRPr sz="1600">
                  <a:solidFill>
                    <a:schemeClr val="tx1"/>
                  </a:solidFill>
                  <a:latin typeface="Arial" pitchFamily="34" charset="0"/>
                  <a:ea typeface="ＭＳ Ｐゴシック" charset="-128"/>
                </a:defRPr>
              </a:lvl3pPr>
              <a:lvl4pPr marL="1600200" indent="-228600">
                <a:defRPr sz="1600">
                  <a:solidFill>
                    <a:schemeClr val="tx1"/>
                  </a:solidFill>
                  <a:latin typeface="Arial" pitchFamily="34" charset="0"/>
                  <a:ea typeface="ＭＳ Ｐゴシック" charset="-128"/>
                </a:defRPr>
              </a:lvl4pPr>
              <a:lvl5pPr marL="2057400" indent="-228600">
                <a:defRPr sz="1600">
                  <a:solidFill>
                    <a:schemeClr val="tx1"/>
                  </a:solidFill>
                  <a:latin typeface="Arial" pitchFamily="34" charset="0"/>
                  <a:ea typeface="ＭＳ Ｐゴシック" charset="-128"/>
                </a:defRPr>
              </a:lvl5pPr>
              <a:lvl6pPr marL="2514600" indent="-228600" algn="ctr" eaLnBrk="0" fontAlgn="base" hangingPunct="0">
                <a:spcBef>
                  <a:spcPct val="0"/>
                </a:spcBef>
                <a:spcAft>
                  <a:spcPct val="0"/>
                </a:spcAft>
                <a:defRPr sz="1600">
                  <a:solidFill>
                    <a:schemeClr val="tx1"/>
                  </a:solidFill>
                  <a:latin typeface="Arial" pitchFamily="34" charset="0"/>
                  <a:ea typeface="ＭＳ Ｐゴシック" charset="-128"/>
                </a:defRPr>
              </a:lvl6pPr>
              <a:lvl7pPr marL="2971800" indent="-228600" algn="ctr" eaLnBrk="0" fontAlgn="base" hangingPunct="0">
                <a:spcBef>
                  <a:spcPct val="0"/>
                </a:spcBef>
                <a:spcAft>
                  <a:spcPct val="0"/>
                </a:spcAft>
                <a:defRPr sz="1600">
                  <a:solidFill>
                    <a:schemeClr val="tx1"/>
                  </a:solidFill>
                  <a:latin typeface="Arial" pitchFamily="34" charset="0"/>
                  <a:ea typeface="ＭＳ Ｐゴシック" charset="-128"/>
                </a:defRPr>
              </a:lvl7pPr>
              <a:lvl8pPr marL="3429000" indent="-228600" algn="ctr" eaLnBrk="0" fontAlgn="base" hangingPunct="0">
                <a:spcBef>
                  <a:spcPct val="0"/>
                </a:spcBef>
                <a:spcAft>
                  <a:spcPct val="0"/>
                </a:spcAft>
                <a:defRPr sz="1600">
                  <a:solidFill>
                    <a:schemeClr val="tx1"/>
                  </a:solidFill>
                  <a:latin typeface="Arial" pitchFamily="34" charset="0"/>
                  <a:ea typeface="ＭＳ Ｐゴシック" charset="-128"/>
                </a:defRPr>
              </a:lvl8pPr>
              <a:lvl9pPr marL="3886200" indent="-228600" algn="ctr" eaLnBrk="0" fontAlgn="base" hangingPunct="0">
                <a:spcBef>
                  <a:spcPct val="0"/>
                </a:spcBef>
                <a:spcAft>
                  <a:spcPct val="0"/>
                </a:spcAft>
                <a:defRPr sz="1600">
                  <a:solidFill>
                    <a:schemeClr val="tx1"/>
                  </a:solidFill>
                  <a:latin typeface="Arial" pitchFamily="34" charset="0"/>
                  <a:ea typeface="ＭＳ Ｐゴシック" charset="-128"/>
                </a:defRPr>
              </a:lvl9pPr>
            </a:lstStyle>
            <a:p>
              <a:pPr algn="l"/>
              <a:r>
                <a:rPr lang="nl-NL" altLang="nl-NL" sz="1400">
                  <a:latin typeface="Segoe UI" panose="020B0502040204020203" pitchFamily="34" charset="0"/>
                  <a:cs typeface="Segoe UI" panose="020B0502040204020203" pitchFamily="34" charset="0"/>
                </a:rPr>
                <a:t>3.5</a:t>
              </a:r>
            </a:p>
          </p:txBody>
        </p:sp>
        <p:sp>
          <p:nvSpPr>
            <p:cNvPr id="12343" name="Rectangle 60"/>
            <p:cNvSpPr>
              <a:spLocks noChangeArrowheads="1"/>
            </p:cNvSpPr>
            <p:nvPr/>
          </p:nvSpPr>
          <p:spPr bwMode="auto">
            <a:xfrm>
              <a:off x="4963918" y="5308578"/>
              <a:ext cx="58753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Arial" pitchFamily="34" charset="0"/>
                  <a:ea typeface="ＭＳ Ｐゴシック" charset="-128"/>
                </a:defRPr>
              </a:lvl1pPr>
              <a:lvl2pPr marL="742950" indent="-285750">
                <a:defRPr sz="1600">
                  <a:solidFill>
                    <a:schemeClr val="tx1"/>
                  </a:solidFill>
                  <a:latin typeface="Arial" pitchFamily="34" charset="0"/>
                  <a:ea typeface="ＭＳ Ｐゴシック" charset="-128"/>
                </a:defRPr>
              </a:lvl2pPr>
              <a:lvl3pPr marL="1143000" indent="-228600">
                <a:defRPr sz="1600">
                  <a:solidFill>
                    <a:schemeClr val="tx1"/>
                  </a:solidFill>
                  <a:latin typeface="Arial" pitchFamily="34" charset="0"/>
                  <a:ea typeface="ＭＳ Ｐゴシック" charset="-128"/>
                </a:defRPr>
              </a:lvl3pPr>
              <a:lvl4pPr marL="1600200" indent="-228600">
                <a:defRPr sz="1600">
                  <a:solidFill>
                    <a:schemeClr val="tx1"/>
                  </a:solidFill>
                  <a:latin typeface="Arial" pitchFamily="34" charset="0"/>
                  <a:ea typeface="ＭＳ Ｐゴシック" charset="-128"/>
                </a:defRPr>
              </a:lvl4pPr>
              <a:lvl5pPr marL="2057400" indent="-228600">
                <a:defRPr sz="1600">
                  <a:solidFill>
                    <a:schemeClr val="tx1"/>
                  </a:solidFill>
                  <a:latin typeface="Arial" pitchFamily="34" charset="0"/>
                  <a:ea typeface="ＭＳ Ｐゴシック" charset="-128"/>
                </a:defRPr>
              </a:lvl5pPr>
              <a:lvl6pPr marL="2514600" indent="-228600" algn="ctr" eaLnBrk="0" fontAlgn="base" hangingPunct="0">
                <a:spcBef>
                  <a:spcPct val="0"/>
                </a:spcBef>
                <a:spcAft>
                  <a:spcPct val="0"/>
                </a:spcAft>
                <a:defRPr sz="1600">
                  <a:solidFill>
                    <a:schemeClr val="tx1"/>
                  </a:solidFill>
                  <a:latin typeface="Arial" pitchFamily="34" charset="0"/>
                  <a:ea typeface="ＭＳ Ｐゴシック" charset="-128"/>
                </a:defRPr>
              </a:lvl6pPr>
              <a:lvl7pPr marL="2971800" indent="-228600" algn="ctr" eaLnBrk="0" fontAlgn="base" hangingPunct="0">
                <a:spcBef>
                  <a:spcPct val="0"/>
                </a:spcBef>
                <a:spcAft>
                  <a:spcPct val="0"/>
                </a:spcAft>
                <a:defRPr sz="1600">
                  <a:solidFill>
                    <a:schemeClr val="tx1"/>
                  </a:solidFill>
                  <a:latin typeface="Arial" pitchFamily="34" charset="0"/>
                  <a:ea typeface="ＭＳ Ｐゴシック" charset="-128"/>
                </a:defRPr>
              </a:lvl7pPr>
              <a:lvl8pPr marL="3429000" indent="-228600" algn="ctr" eaLnBrk="0" fontAlgn="base" hangingPunct="0">
                <a:spcBef>
                  <a:spcPct val="0"/>
                </a:spcBef>
                <a:spcAft>
                  <a:spcPct val="0"/>
                </a:spcAft>
                <a:defRPr sz="1600">
                  <a:solidFill>
                    <a:schemeClr val="tx1"/>
                  </a:solidFill>
                  <a:latin typeface="Arial" pitchFamily="34" charset="0"/>
                  <a:ea typeface="ＭＳ Ｐゴシック" charset="-128"/>
                </a:defRPr>
              </a:lvl8pPr>
              <a:lvl9pPr marL="3886200" indent="-228600" algn="ctr" eaLnBrk="0" fontAlgn="base" hangingPunct="0">
                <a:spcBef>
                  <a:spcPct val="0"/>
                </a:spcBef>
                <a:spcAft>
                  <a:spcPct val="0"/>
                </a:spcAft>
                <a:defRPr sz="1600">
                  <a:solidFill>
                    <a:schemeClr val="tx1"/>
                  </a:solidFill>
                  <a:latin typeface="Arial" pitchFamily="34" charset="0"/>
                  <a:ea typeface="ＭＳ Ｐゴシック" charset="-128"/>
                </a:defRPr>
              </a:lvl9pPr>
            </a:lstStyle>
            <a:p>
              <a:pPr algn="l"/>
              <a:r>
                <a:rPr lang="nl-NL" altLang="nl-NL" sz="1400">
                  <a:latin typeface="Segoe UI" panose="020B0502040204020203" pitchFamily="34" charset="0"/>
                  <a:cs typeface="Segoe UI" panose="020B0502040204020203" pitchFamily="34" charset="0"/>
                </a:rPr>
                <a:t>Control</a:t>
              </a:r>
            </a:p>
          </p:txBody>
        </p:sp>
        <p:sp>
          <p:nvSpPr>
            <p:cNvPr id="12344" name="Rectangle 61"/>
            <p:cNvSpPr>
              <a:spLocks noChangeArrowheads="1"/>
            </p:cNvSpPr>
            <p:nvPr/>
          </p:nvSpPr>
          <p:spPr bwMode="auto">
            <a:xfrm>
              <a:off x="5783068" y="5308578"/>
              <a:ext cx="9618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Arial" pitchFamily="34" charset="0"/>
                  <a:ea typeface="ＭＳ Ｐゴシック" charset="-128"/>
                </a:defRPr>
              </a:lvl1pPr>
              <a:lvl2pPr marL="742950" indent="-285750">
                <a:defRPr sz="1600">
                  <a:solidFill>
                    <a:schemeClr val="tx1"/>
                  </a:solidFill>
                  <a:latin typeface="Arial" pitchFamily="34" charset="0"/>
                  <a:ea typeface="ＭＳ Ｐゴシック" charset="-128"/>
                </a:defRPr>
              </a:lvl2pPr>
              <a:lvl3pPr marL="1143000" indent="-228600">
                <a:defRPr sz="1600">
                  <a:solidFill>
                    <a:schemeClr val="tx1"/>
                  </a:solidFill>
                  <a:latin typeface="Arial" pitchFamily="34" charset="0"/>
                  <a:ea typeface="ＭＳ Ｐゴシック" charset="-128"/>
                </a:defRPr>
              </a:lvl3pPr>
              <a:lvl4pPr marL="1600200" indent="-228600">
                <a:defRPr sz="1600">
                  <a:solidFill>
                    <a:schemeClr val="tx1"/>
                  </a:solidFill>
                  <a:latin typeface="Arial" pitchFamily="34" charset="0"/>
                  <a:ea typeface="ＭＳ Ｐゴシック" charset="-128"/>
                </a:defRPr>
              </a:lvl4pPr>
              <a:lvl5pPr marL="2057400" indent="-228600">
                <a:defRPr sz="1600">
                  <a:solidFill>
                    <a:schemeClr val="tx1"/>
                  </a:solidFill>
                  <a:latin typeface="Arial" pitchFamily="34" charset="0"/>
                  <a:ea typeface="ＭＳ Ｐゴシック" charset="-128"/>
                </a:defRPr>
              </a:lvl5pPr>
              <a:lvl6pPr marL="2514600" indent="-228600" algn="ctr" eaLnBrk="0" fontAlgn="base" hangingPunct="0">
                <a:spcBef>
                  <a:spcPct val="0"/>
                </a:spcBef>
                <a:spcAft>
                  <a:spcPct val="0"/>
                </a:spcAft>
                <a:defRPr sz="1600">
                  <a:solidFill>
                    <a:schemeClr val="tx1"/>
                  </a:solidFill>
                  <a:latin typeface="Arial" pitchFamily="34" charset="0"/>
                  <a:ea typeface="ＭＳ Ｐゴシック" charset="-128"/>
                </a:defRPr>
              </a:lvl6pPr>
              <a:lvl7pPr marL="2971800" indent="-228600" algn="ctr" eaLnBrk="0" fontAlgn="base" hangingPunct="0">
                <a:spcBef>
                  <a:spcPct val="0"/>
                </a:spcBef>
                <a:spcAft>
                  <a:spcPct val="0"/>
                </a:spcAft>
                <a:defRPr sz="1600">
                  <a:solidFill>
                    <a:schemeClr val="tx1"/>
                  </a:solidFill>
                  <a:latin typeface="Arial" pitchFamily="34" charset="0"/>
                  <a:ea typeface="ＭＳ Ｐゴシック" charset="-128"/>
                </a:defRPr>
              </a:lvl7pPr>
              <a:lvl8pPr marL="3429000" indent="-228600" algn="ctr" eaLnBrk="0" fontAlgn="base" hangingPunct="0">
                <a:spcBef>
                  <a:spcPct val="0"/>
                </a:spcBef>
                <a:spcAft>
                  <a:spcPct val="0"/>
                </a:spcAft>
                <a:defRPr sz="1600">
                  <a:solidFill>
                    <a:schemeClr val="tx1"/>
                  </a:solidFill>
                  <a:latin typeface="Arial" pitchFamily="34" charset="0"/>
                  <a:ea typeface="ＭＳ Ｐゴシック" charset="-128"/>
                </a:defRPr>
              </a:lvl8pPr>
              <a:lvl9pPr marL="3886200" indent="-228600" algn="ctr" eaLnBrk="0" fontAlgn="base" hangingPunct="0">
                <a:spcBef>
                  <a:spcPct val="0"/>
                </a:spcBef>
                <a:spcAft>
                  <a:spcPct val="0"/>
                </a:spcAft>
                <a:defRPr sz="1600">
                  <a:solidFill>
                    <a:schemeClr val="tx1"/>
                  </a:solidFill>
                  <a:latin typeface="Arial" pitchFamily="34" charset="0"/>
                  <a:ea typeface="ＭＳ Ｐゴシック" charset="-128"/>
                </a:defRPr>
              </a:lvl9pPr>
            </a:lstStyle>
            <a:p>
              <a:pPr algn="l"/>
              <a:r>
                <a:rPr lang="nl-NL" altLang="nl-NL" sz="1400">
                  <a:latin typeface="Segoe UI" panose="020B0502040204020203" pitchFamily="34" charset="0"/>
                  <a:cs typeface="Segoe UI" panose="020B0502040204020203" pitchFamily="34" charset="0"/>
                </a:rPr>
                <a:t>0</a:t>
              </a:r>
            </a:p>
          </p:txBody>
        </p:sp>
        <p:sp>
          <p:nvSpPr>
            <p:cNvPr id="12345" name="Rectangle 62"/>
            <p:cNvSpPr>
              <a:spLocks noChangeArrowheads="1"/>
            </p:cNvSpPr>
            <p:nvPr/>
          </p:nvSpPr>
          <p:spPr bwMode="auto">
            <a:xfrm>
              <a:off x="6097393" y="5308578"/>
              <a:ext cx="9618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Arial" pitchFamily="34" charset="0"/>
                  <a:ea typeface="ＭＳ Ｐゴシック" charset="-128"/>
                </a:defRPr>
              </a:lvl1pPr>
              <a:lvl2pPr marL="742950" indent="-285750">
                <a:defRPr sz="1600">
                  <a:solidFill>
                    <a:schemeClr val="tx1"/>
                  </a:solidFill>
                  <a:latin typeface="Arial" pitchFamily="34" charset="0"/>
                  <a:ea typeface="ＭＳ Ｐゴシック" charset="-128"/>
                </a:defRPr>
              </a:lvl2pPr>
              <a:lvl3pPr marL="1143000" indent="-228600">
                <a:defRPr sz="1600">
                  <a:solidFill>
                    <a:schemeClr val="tx1"/>
                  </a:solidFill>
                  <a:latin typeface="Arial" pitchFamily="34" charset="0"/>
                  <a:ea typeface="ＭＳ Ｐゴシック" charset="-128"/>
                </a:defRPr>
              </a:lvl3pPr>
              <a:lvl4pPr marL="1600200" indent="-228600">
                <a:defRPr sz="1600">
                  <a:solidFill>
                    <a:schemeClr val="tx1"/>
                  </a:solidFill>
                  <a:latin typeface="Arial" pitchFamily="34" charset="0"/>
                  <a:ea typeface="ＭＳ Ｐゴシック" charset="-128"/>
                </a:defRPr>
              </a:lvl4pPr>
              <a:lvl5pPr marL="2057400" indent="-228600">
                <a:defRPr sz="1600">
                  <a:solidFill>
                    <a:schemeClr val="tx1"/>
                  </a:solidFill>
                  <a:latin typeface="Arial" pitchFamily="34" charset="0"/>
                  <a:ea typeface="ＭＳ Ｐゴシック" charset="-128"/>
                </a:defRPr>
              </a:lvl5pPr>
              <a:lvl6pPr marL="2514600" indent="-228600" algn="ctr" eaLnBrk="0" fontAlgn="base" hangingPunct="0">
                <a:spcBef>
                  <a:spcPct val="0"/>
                </a:spcBef>
                <a:spcAft>
                  <a:spcPct val="0"/>
                </a:spcAft>
                <a:defRPr sz="1600">
                  <a:solidFill>
                    <a:schemeClr val="tx1"/>
                  </a:solidFill>
                  <a:latin typeface="Arial" pitchFamily="34" charset="0"/>
                  <a:ea typeface="ＭＳ Ｐゴシック" charset="-128"/>
                </a:defRPr>
              </a:lvl6pPr>
              <a:lvl7pPr marL="2971800" indent="-228600" algn="ctr" eaLnBrk="0" fontAlgn="base" hangingPunct="0">
                <a:spcBef>
                  <a:spcPct val="0"/>
                </a:spcBef>
                <a:spcAft>
                  <a:spcPct val="0"/>
                </a:spcAft>
                <a:defRPr sz="1600">
                  <a:solidFill>
                    <a:schemeClr val="tx1"/>
                  </a:solidFill>
                  <a:latin typeface="Arial" pitchFamily="34" charset="0"/>
                  <a:ea typeface="ＭＳ Ｐゴシック" charset="-128"/>
                </a:defRPr>
              </a:lvl7pPr>
              <a:lvl8pPr marL="3429000" indent="-228600" algn="ctr" eaLnBrk="0" fontAlgn="base" hangingPunct="0">
                <a:spcBef>
                  <a:spcPct val="0"/>
                </a:spcBef>
                <a:spcAft>
                  <a:spcPct val="0"/>
                </a:spcAft>
                <a:defRPr sz="1600">
                  <a:solidFill>
                    <a:schemeClr val="tx1"/>
                  </a:solidFill>
                  <a:latin typeface="Arial" pitchFamily="34" charset="0"/>
                  <a:ea typeface="ＭＳ Ｐゴシック" charset="-128"/>
                </a:defRPr>
              </a:lvl8pPr>
              <a:lvl9pPr marL="3886200" indent="-228600" algn="ctr" eaLnBrk="0" fontAlgn="base" hangingPunct="0">
                <a:spcBef>
                  <a:spcPct val="0"/>
                </a:spcBef>
                <a:spcAft>
                  <a:spcPct val="0"/>
                </a:spcAft>
                <a:defRPr sz="1600">
                  <a:solidFill>
                    <a:schemeClr val="tx1"/>
                  </a:solidFill>
                  <a:latin typeface="Arial" pitchFamily="34" charset="0"/>
                  <a:ea typeface="ＭＳ Ｐゴシック" charset="-128"/>
                </a:defRPr>
              </a:lvl9pPr>
            </a:lstStyle>
            <a:p>
              <a:pPr algn="l"/>
              <a:r>
                <a:rPr lang="nl-NL" altLang="nl-NL" sz="1400">
                  <a:latin typeface="Segoe UI" panose="020B0502040204020203" pitchFamily="34" charset="0"/>
                  <a:cs typeface="Segoe UI" panose="020B0502040204020203" pitchFamily="34" charset="0"/>
                </a:rPr>
                <a:t>1</a:t>
              </a:r>
            </a:p>
          </p:txBody>
        </p:sp>
        <p:sp>
          <p:nvSpPr>
            <p:cNvPr id="12346" name="Rectangle 63"/>
            <p:cNvSpPr>
              <a:spLocks noChangeArrowheads="1"/>
            </p:cNvSpPr>
            <p:nvPr/>
          </p:nvSpPr>
          <p:spPr bwMode="auto">
            <a:xfrm>
              <a:off x="6426006" y="5308578"/>
              <a:ext cx="9618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Arial" pitchFamily="34" charset="0"/>
                  <a:ea typeface="ＭＳ Ｐゴシック" charset="-128"/>
                </a:defRPr>
              </a:lvl1pPr>
              <a:lvl2pPr marL="742950" indent="-285750">
                <a:defRPr sz="1600">
                  <a:solidFill>
                    <a:schemeClr val="tx1"/>
                  </a:solidFill>
                  <a:latin typeface="Arial" pitchFamily="34" charset="0"/>
                  <a:ea typeface="ＭＳ Ｐゴシック" charset="-128"/>
                </a:defRPr>
              </a:lvl2pPr>
              <a:lvl3pPr marL="1143000" indent="-228600">
                <a:defRPr sz="1600">
                  <a:solidFill>
                    <a:schemeClr val="tx1"/>
                  </a:solidFill>
                  <a:latin typeface="Arial" pitchFamily="34" charset="0"/>
                  <a:ea typeface="ＭＳ Ｐゴシック" charset="-128"/>
                </a:defRPr>
              </a:lvl3pPr>
              <a:lvl4pPr marL="1600200" indent="-228600">
                <a:defRPr sz="1600">
                  <a:solidFill>
                    <a:schemeClr val="tx1"/>
                  </a:solidFill>
                  <a:latin typeface="Arial" pitchFamily="34" charset="0"/>
                  <a:ea typeface="ＭＳ Ｐゴシック" charset="-128"/>
                </a:defRPr>
              </a:lvl4pPr>
              <a:lvl5pPr marL="2057400" indent="-228600">
                <a:defRPr sz="1600">
                  <a:solidFill>
                    <a:schemeClr val="tx1"/>
                  </a:solidFill>
                  <a:latin typeface="Arial" pitchFamily="34" charset="0"/>
                  <a:ea typeface="ＭＳ Ｐゴシック" charset="-128"/>
                </a:defRPr>
              </a:lvl5pPr>
              <a:lvl6pPr marL="2514600" indent="-228600" algn="ctr" eaLnBrk="0" fontAlgn="base" hangingPunct="0">
                <a:spcBef>
                  <a:spcPct val="0"/>
                </a:spcBef>
                <a:spcAft>
                  <a:spcPct val="0"/>
                </a:spcAft>
                <a:defRPr sz="1600">
                  <a:solidFill>
                    <a:schemeClr val="tx1"/>
                  </a:solidFill>
                  <a:latin typeface="Arial" pitchFamily="34" charset="0"/>
                  <a:ea typeface="ＭＳ Ｐゴシック" charset="-128"/>
                </a:defRPr>
              </a:lvl6pPr>
              <a:lvl7pPr marL="2971800" indent="-228600" algn="ctr" eaLnBrk="0" fontAlgn="base" hangingPunct="0">
                <a:spcBef>
                  <a:spcPct val="0"/>
                </a:spcBef>
                <a:spcAft>
                  <a:spcPct val="0"/>
                </a:spcAft>
                <a:defRPr sz="1600">
                  <a:solidFill>
                    <a:schemeClr val="tx1"/>
                  </a:solidFill>
                  <a:latin typeface="Arial" pitchFamily="34" charset="0"/>
                  <a:ea typeface="ＭＳ Ｐゴシック" charset="-128"/>
                </a:defRPr>
              </a:lvl7pPr>
              <a:lvl8pPr marL="3429000" indent="-228600" algn="ctr" eaLnBrk="0" fontAlgn="base" hangingPunct="0">
                <a:spcBef>
                  <a:spcPct val="0"/>
                </a:spcBef>
                <a:spcAft>
                  <a:spcPct val="0"/>
                </a:spcAft>
                <a:defRPr sz="1600">
                  <a:solidFill>
                    <a:schemeClr val="tx1"/>
                  </a:solidFill>
                  <a:latin typeface="Arial" pitchFamily="34" charset="0"/>
                  <a:ea typeface="ＭＳ Ｐゴシック" charset="-128"/>
                </a:defRPr>
              </a:lvl8pPr>
              <a:lvl9pPr marL="3886200" indent="-228600" algn="ctr" eaLnBrk="0" fontAlgn="base" hangingPunct="0">
                <a:spcBef>
                  <a:spcPct val="0"/>
                </a:spcBef>
                <a:spcAft>
                  <a:spcPct val="0"/>
                </a:spcAft>
                <a:defRPr sz="1600">
                  <a:solidFill>
                    <a:schemeClr val="tx1"/>
                  </a:solidFill>
                  <a:latin typeface="Arial" pitchFamily="34" charset="0"/>
                  <a:ea typeface="ＭＳ Ｐゴシック" charset="-128"/>
                </a:defRPr>
              </a:lvl9pPr>
            </a:lstStyle>
            <a:p>
              <a:pPr algn="l"/>
              <a:r>
                <a:rPr lang="nl-NL" altLang="nl-NL" sz="1400">
                  <a:latin typeface="Segoe UI" panose="020B0502040204020203" pitchFamily="34" charset="0"/>
                  <a:cs typeface="Segoe UI" panose="020B0502040204020203" pitchFamily="34" charset="0"/>
                </a:rPr>
                <a:t>2</a:t>
              </a:r>
            </a:p>
          </p:txBody>
        </p:sp>
        <p:sp>
          <p:nvSpPr>
            <p:cNvPr id="12347" name="Rectangle 64"/>
            <p:cNvSpPr>
              <a:spLocks noChangeArrowheads="1"/>
            </p:cNvSpPr>
            <p:nvPr/>
          </p:nvSpPr>
          <p:spPr bwMode="auto">
            <a:xfrm>
              <a:off x="6749856" y="5308578"/>
              <a:ext cx="9618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Arial" pitchFamily="34" charset="0"/>
                  <a:ea typeface="ＭＳ Ｐゴシック" charset="-128"/>
                </a:defRPr>
              </a:lvl1pPr>
              <a:lvl2pPr marL="742950" indent="-285750">
                <a:defRPr sz="1600">
                  <a:solidFill>
                    <a:schemeClr val="tx1"/>
                  </a:solidFill>
                  <a:latin typeface="Arial" pitchFamily="34" charset="0"/>
                  <a:ea typeface="ＭＳ Ｐゴシック" charset="-128"/>
                </a:defRPr>
              </a:lvl2pPr>
              <a:lvl3pPr marL="1143000" indent="-228600">
                <a:defRPr sz="1600">
                  <a:solidFill>
                    <a:schemeClr val="tx1"/>
                  </a:solidFill>
                  <a:latin typeface="Arial" pitchFamily="34" charset="0"/>
                  <a:ea typeface="ＭＳ Ｐゴシック" charset="-128"/>
                </a:defRPr>
              </a:lvl3pPr>
              <a:lvl4pPr marL="1600200" indent="-228600">
                <a:defRPr sz="1600">
                  <a:solidFill>
                    <a:schemeClr val="tx1"/>
                  </a:solidFill>
                  <a:latin typeface="Arial" pitchFamily="34" charset="0"/>
                  <a:ea typeface="ＭＳ Ｐゴシック" charset="-128"/>
                </a:defRPr>
              </a:lvl4pPr>
              <a:lvl5pPr marL="2057400" indent="-228600">
                <a:defRPr sz="1600">
                  <a:solidFill>
                    <a:schemeClr val="tx1"/>
                  </a:solidFill>
                  <a:latin typeface="Arial" pitchFamily="34" charset="0"/>
                  <a:ea typeface="ＭＳ Ｐゴシック" charset="-128"/>
                </a:defRPr>
              </a:lvl5pPr>
              <a:lvl6pPr marL="2514600" indent="-228600" algn="ctr" eaLnBrk="0" fontAlgn="base" hangingPunct="0">
                <a:spcBef>
                  <a:spcPct val="0"/>
                </a:spcBef>
                <a:spcAft>
                  <a:spcPct val="0"/>
                </a:spcAft>
                <a:defRPr sz="1600">
                  <a:solidFill>
                    <a:schemeClr val="tx1"/>
                  </a:solidFill>
                  <a:latin typeface="Arial" pitchFamily="34" charset="0"/>
                  <a:ea typeface="ＭＳ Ｐゴシック" charset="-128"/>
                </a:defRPr>
              </a:lvl6pPr>
              <a:lvl7pPr marL="2971800" indent="-228600" algn="ctr" eaLnBrk="0" fontAlgn="base" hangingPunct="0">
                <a:spcBef>
                  <a:spcPct val="0"/>
                </a:spcBef>
                <a:spcAft>
                  <a:spcPct val="0"/>
                </a:spcAft>
                <a:defRPr sz="1600">
                  <a:solidFill>
                    <a:schemeClr val="tx1"/>
                  </a:solidFill>
                  <a:latin typeface="Arial" pitchFamily="34" charset="0"/>
                  <a:ea typeface="ＭＳ Ｐゴシック" charset="-128"/>
                </a:defRPr>
              </a:lvl7pPr>
              <a:lvl8pPr marL="3429000" indent="-228600" algn="ctr" eaLnBrk="0" fontAlgn="base" hangingPunct="0">
                <a:spcBef>
                  <a:spcPct val="0"/>
                </a:spcBef>
                <a:spcAft>
                  <a:spcPct val="0"/>
                </a:spcAft>
                <a:defRPr sz="1600">
                  <a:solidFill>
                    <a:schemeClr val="tx1"/>
                  </a:solidFill>
                  <a:latin typeface="Arial" pitchFamily="34" charset="0"/>
                  <a:ea typeface="ＭＳ Ｐゴシック" charset="-128"/>
                </a:defRPr>
              </a:lvl8pPr>
              <a:lvl9pPr marL="3886200" indent="-228600" algn="ctr" eaLnBrk="0" fontAlgn="base" hangingPunct="0">
                <a:spcBef>
                  <a:spcPct val="0"/>
                </a:spcBef>
                <a:spcAft>
                  <a:spcPct val="0"/>
                </a:spcAft>
                <a:defRPr sz="1600">
                  <a:solidFill>
                    <a:schemeClr val="tx1"/>
                  </a:solidFill>
                  <a:latin typeface="Arial" pitchFamily="34" charset="0"/>
                  <a:ea typeface="ＭＳ Ｐゴシック" charset="-128"/>
                </a:defRPr>
              </a:lvl9pPr>
            </a:lstStyle>
            <a:p>
              <a:pPr algn="l"/>
              <a:r>
                <a:rPr lang="nl-NL" altLang="nl-NL" sz="1400">
                  <a:latin typeface="Segoe UI" panose="020B0502040204020203" pitchFamily="34" charset="0"/>
                  <a:cs typeface="Segoe UI" panose="020B0502040204020203" pitchFamily="34" charset="0"/>
                </a:rPr>
                <a:t>3</a:t>
              </a:r>
            </a:p>
          </p:txBody>
        </p:sp>
        <p:sp>
          <p:nvSpPr>
            <p:cNvPr id="12348" name="Rectangle 65"/>
            <p:cNvSpPr>
              <a:spLocks noChangeArrowheads="1"/>
            </p:cNvSpPr>
            <p:nvPr/>
          </p:nvSpPr>
          <p:spPr bwMode="auto">
            <a:xfrm>
              <a:off x="7072118" y="5308578"/>
              <a:ext cx="9618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Arial" pitchFamily="34" charset="0"/>
                  <a:ea typeface="ＭＳ Ｐゴシック" charset="-128"/>
                </a:defRPr>
              </a:lvl1pPr>
              <a:lvl2pPr marL="742950" indent="-285750">
                <a:defRPr sz="1600">
                  <a:solidFill>
                    <a:schemeClr val="tx1"/>
                  </a:solidFill>
                  <a:latin typeface="Arial" pitchFamily="34" charset="0"/>
                  <a:ea typeface="ＭＳ Ｐゴシック" charset="-128"/>
                </a:defRPr>
              </a:lvl2pPr>
              <a:lvl3pPr marL="1143000" indent="-228600">
                <a:defRPr sz="1600">
                  <a:solidFill>
                    <a:schemeClr val="tx1"/>
                  </a:solidFill>
                  <a:latin typeface="Arial" pitchFamily="34" charset="0"/>
                  <a:ea typeface="ＭＳ Ｐゴシック" charset="-128"/>
                </a:defRPr>
              </a:lvl3pPr>
              <a:lvl4pPr marL="1600200" indent="-228600">
                <a:defRPr sz="1600">
                  <a:solidFill>
                    <a:schemeClr val="tx1"/>
                  </a:solidFill>
                  <a:latin typeface="Arial" pitchFamily="34" charset="0"/>
                  <a:ea typeface="ＭＳ Ｐゴシック" charset="-128"/>
                </a:defRPr>
              </a:lvl4pPr>
              <a:lvl5pPr marL="2057400" indent="-228600">
                <a:defRPr sz="1600">
                  <a:solidFill>
                    <a:schemeClr val="tx1"/>
                  </a:solidFill>
                  <a:latin typeface="Arial" pitchFamily="34" charset="0"/>
                  <a:ea typeface="ＭＳ Ｐゴシック" charset="-128"/>
                </a:defRPr>
              </a:lvl5pPr>
              <a:lvl6pPr marL="2514600" indent="-228600" algn="ctr" eaLnBrk="0" fontAlgn="base" hangingPunct="0">
                <a:spcBef>
                  <a:spcPct val="0"/>
                </a:spcBef>
                <a:spcAft>
                  <a:spcPct val="0"/>
                </a:spcAft>
                <a:defRPr sz="1600">
                  <a:solidFill>
                    <a:schemeClr val="tx1"/>
                  </a:solidFill>
                  <a:latin typeface="Arial" pitchFamily="34" charset="0"/>
                  <a:ea typeface="ＭＳ Ｐゴシック" charset="-128"/>
                </a:defRPr>
              </a:lvl6pPr>
              <a:lvl7pPr marL="2971800" indent="-228600" algn="ctr" eaLnBrk="0" fontAlgn="base" hangingPunct="0">
                <a:spcBef>
                  <a:spcPct val="0"/>
                </a:spcBef>
                <a:spcAft>
                  <a:spcPct val="0"/>
                </a:spcAft>
                <a:defRPr sz="1600">
                  <a:solidFill>
                    <a:schemeClr val="tx1"/>
                  </a:solidFill>
                  <a:latin typeface="Arial" pitchFamily="34" charset="0"/>
                  <a:ea typeface="ＭＳ Ｐゴシック" charset="-128"/>
                </a:defRPr>
              </a:lvl7pPr>
              <a:lvl8pPr marL="3429000" indent="-228600" algn="ctr" eaLnBrk="0" fontAlgn="base" hangingPunct="0">
                <a:spcBef>
                  <a:spcPct val="0"/>
                </a:spcBef>
                <a:spcAft>
                  <a:spcPct val="0"/>
                </a:spcAft>
                <a:defRPr sz="1600">
                  <a:solidFill>
                    <a:schemeClr val="tx1"/>
                  </a:solidFill>
                  <a:latin typeface="Arial" pitchFamily="34" charset="0"/>
                  <a:ea typeface="ＭＳ Ｐゴシック" charset="-128"/>
                </a:defRPr>
              </a:lvl8pPr>
              <a:lvl9pPr marL="3886200" indent="-228600" algn="ctr" eaLnBrk="0" fontAlgn="base" hangingPunct="0">
                <a:spcBef>
                  <a:spcPct val="0"/>
                </a:spcBef>
                <a:spcAft>
                  <a:spcPct val="0"/>
                </a:spcAft>
                <a:defRPr sz="1600">
                  <a:solidFill>
                    <a:schemeClr val="tx1"/>
                  </a:solidFill>
                  <a:latin typeface="Arial" pitchFamily="34" charset="0"/>
                  <a:ea typeface="ＭＳ Ｐゴシック" charset="-128"/>
                </a:defRPr>
              </a:lvl9pPr>
            </a:lstStyle>
            <a:p>
              <a:pPr algn="l"/>
              <a:r>
                <a:rPr lang="nl-NL" altLang="nl-NL" sz="1400">
                  <a:latin typeface="Segoe UI" panose="020B0502040204020203" pitchFamily="34" charset="0"/>
                  <a:cs typeface="Segoe UI" panose="020B0502040204020203" pitchFamily="34" charset="0"/>
                </a:rPr>
                <a:t>4</a:t>
              </a:r>
            </a:p>
          </p:txBody>
        </p:sp>
        <p:sp>
          <p:nvSpPr>
            <p:cNvPr id="12349" name="Rectangle 66"/>
            <p:cNvSpPr>
              <a:spLocks noChangeArrowheads="1"/>
            </p:cNvSpPr>
            <p:nvPr/>
          </p:nvSpPr>
          <p:spPr bwMode="auto">
            <a:xfrm>
              <a:off x="7376918" y="5308578"/>
              <a:ext cx="9618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Arial" pitchFamily="34" charset="0"/>
                  <a:ea typeface="ＭＳ Ｐゴシック" charset="-128"/>
                </a:defRPr>
              </a:lvl1pPr>
              <a:lvl2pPr marL="742950" indent="-285750">
                <a:defRPr sz="1600">
                  <a:solidFill>
                    <a:schemeClr val="tx1"/>
                  </a:solidFill>
                  <a:latin typeface="Arial" pitchFamily="34" charset="0"/>
                  <a:ea typeface="ＭＳ Ｐゴシック" charset="-128"/>
                </a:defRPr>
              </a:lvl2pPr>
              <a:lvl3pPr marL="1143000" indent="-228600">
                <a:defRPr sz="1600">
                  <a:solidFill>
                    <a:schemeClr val="tx1"/>
                  </a:solidFill>
                  <a:latin typeface="Arial" pitchFamily="34" charset="0"/>
                  <a:ea typeface="ＭＳ Ｐゴシック" charset="-128"/>
                </a:defRPr>
              </a:lvl3pPr>
              <a:lvl4pPr marL="1600200" indent="-228600">
                <a:defRPr sz="1600">
                  <a:solidFill>
                    <a:schemeClr val="tx1"/>
                  </a:solidFill>
                  <a:latin typeface="Arial" pitchFamily="34" charset="0"/>
                  <a:ea typeface="ＭＳ Ｐゴシック" charset="-128"/>
                </a:defRPr>
              </a:lvl4pPr>
              <a:lvl5pPr marL="2057400" indent="-228600">
                <a:defRPr sz="1600">
                  <a:solidFill>
                    <a:schemeClr val="tx1"/>
                  </a:solidFill>
                  <a:latin typeface="Arial" pitchFamily="34" charset="0"/>
                  <a:ea typeface="ＭＳ Ｐゴシック" charset="-128"/>
                </a:defRPr>
              </a:lvl5pPr>
              <a:lvl6pPr marL="2514600" indent="-228600" algn="ctr" eaLnBrk="0" fontAlgn="base" hangingPunct="0">
                <a:spcBef>
                  <a:spcPct val="0"/>
                </a:spcBef>
                <a:spcAft>
                  <a:spcPct val="0"/>
                </a:spcAft>
                <a:defRPr sz="1600">
                  <a:solidFill>
                    <a:schemeClr val="tx1"/>
                  </a:solidFill>
                  <a:latin typeface="Arial" pitchFamily="34" charset="0"/>
                  <a:ea typeface="ＭＳ Ｐゴシック" charset="-128"/>
                </a:defRPr>
              </a:lvl6pPr>
              <a:lvl7pPr marL="2971800" indent="-228600" algn="ctr" eaLnBrk="0" fontAlgn="base" hangingPunct="0">
                <a:spcBef>
                  <a:spcPct val="0"/>
                </a:spcBef>
                <a:spcAft>
                  <a:spcPct val="0"/>
                </a:spcAft>
                <a:defRPr sz="1600">
                  <a:solidFill>
                    <a:schemeClr val="tx1"/>
                  </a:solidFill>
                  <a:latin typeface="Arial" pitchFamily="34" charset="0"/>
                  <a:ea typeface="ＭＳ Ｐゴシック" charset="-128"/>
                </a:defRPr>
              </a:lvl7pPr>
              <a:lvl8pPr marL="3429000" indent="-228600" algn="ctr" eaLnBrk="0" fontAlgn="base" hangingPunct="0">
                <a:spcBef>
                  <a:spcPct val="0"/>
                </a:spcBef>
                <a:spcAft>
                  <a:spcPct val="0"/>
                </a:spcAft>
                <a:defRPr sz="1600">
                  <a:solidFill>
                    <a:schemeClr val="tx1"/>
                  </a:solidFill>
                  <a:latin typeface="Arial" pitchFamily="34" charset="0"/>
                  <a:ea typeface="ＭＳ Ｐゴシック" charset="-128"/>
                </a:defRPr>
              </a:lvl8pPr>
              <a:lvl9pPr marL="3886200" indent="-228600" algn="ctr" eaLnBrk="0" fontAlgn="base" hangingPunct="0">
                <a:spcBef>
                  <a:spcPct val="0"/>
                </a:spcBef>
                <a:spcAft>
                  <a:spcPct val="0"/>
                </a:spcAft>
                <a:defRPr sz="1600">
                  <a:solidFill>
                    <a:schemeClr val="tx1"/>
                  </a:solidFill>
                  <a:latin typeface="Arial" pitchFamily="34" charset="0"/>
                  <a:ea typeface="ＭＳ Ｐゴシック" charset="-128"/>
                </a:defRPr>
              </a:lvl9pPr>
            </a:lstStyle>
            <a:p>
              <a:pPr algn="l"/>
              <a:r>
                <a:rPr lang="nl-NL" altLang="nl-NL" sz="1400">
                  <a:latin typeface="Segoe UI" panose="020B0502040204020203" pitchFamily="34" charset="0"/>
                  <a:cs typeface="Segoe UI" panose="020B0502040204020203" pitchFamily="34" charset="0"/>
                </a:rPr>
                <a:t>5</a:t>
              </a:r>
            </a:p>
          </p:txBody>
        </p:sp>
        <p:sp>
          <p:nvSpPr>
            <p:cNvPr id="12350" name="Rectangle 67"/>
            <p:cNvSpPr>
              <a:spLocks noChangeArrowheads="1"/>
            </p:cNvSpPr>
            <p:nvPr/>
          </p:nvSpPr>
          <p:spPr bwMode="auto">
            <a:xfrm rot="-5400000">
              <a:off x="3805143" y="3351025"/>
              <a:ext cx="112851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Arial" pitchFamily="34" charset="0"/>
                  <a:ea typeface="ＭＳ Ｐゴシック" charset="-128"/>
                </a:defRPr>
              </a:lvl1pPr>
              <a:lvl2pPr marL="742950" indent="-285750">
                <a:defRPr sz="1600">
                  <a:solidFill>
                    <a:schemeClr val="tx1"/>
                  </a:solidFill>
                  <a:latin typeface="Arial" pitchFamily="34" charset="0"/>
                  <a:ea typeface="ＭＳ Ｐゴシック" charset="-128"/>
                </a:defRPr>
              </a:lvl2pPr>
              <a:lvl3pPr marL="1143000" indent="-228600">
                <a:defRPr sz="1600">
                  <a:solidFill>
                    <a:schemeClr val="tx1"/>
                  </a:solidFill>
                  <a:latin typeface="Arial" pitchFamily="34" charset="0"/>
                  <a:ea typeface="ＭＳ Ｐゴシック" charset="-128"/>
                </a:defRPr>
              </a:lvl3pPr>
              <a:lvl4pPr marL="1600200" indent="-228600">
                <a:defRPr sz="1600">
                  <a:solidFill>
                    <a:schemeClr val="tx1"/>
                  </a:solidFill>
                  <a:latin typeface="Arial" pitchFamily="34" charset="0"/>
                  <a:ea typeface="ＭＳ Ｐゴシック" charset="-128"/>
                </a:defRPr>
              </a:lvl4pPr>
              <a:lvl5pPr marL="2057400" indent="-228600">
                <a:defRPr sz="1600">
                  <a:solidFill>
                    <a:schemeClr val="tx1"/>
                  </a:solidFill>
                  <a:latin typeface="Arial" pitchFamily="34" charset="0"/>
                  <a:ea typeface="ＭＳ Ｐゴシック" charset="-128"/>
                </a:defRPr>
              </a:lvl5pPr>
              <a:lvl6pPr marL="2514600" indent="-228600" algn="ctr" eaLnBrk="0" fontAlgn="base" hangingPunct="0">
                <a:spcBef>
                  <a:spcPct val="0"/>
                </a:spcBef>
                <a:spcAft>
                  <a:spcPct val="0"/>
                </a:spcAft>
                <a:defRPr sz="1600">
                  <a:solidFill>
                    <a:schemeClr val="tx1"/>
                  </a:solidFill>
                  <a:latin typeface="Arial" pitchFamily="34" charset="0"/>
                  <a:ea typeface="ＭＳ Ｐゴシック" charset="-128"/>
                </a:defRPr>
              </a:lvl6pPr>
              <a:lvl7pPr marL="2971800" indent="-228600" algn="ctr" eaLnBrk="0" fontAlgn="base" hangingPunct="0">
                <a:spcBef>
                  <a:spcPct val="0"/>
                </a:spcBef>
                <a:spcAft>
                  <a:spcPct val="0"/>
                </a:spcAft>
                <a:defRPr sz="1600">
                  <a:solidFill>
                    <a:schemeClr val="tx1"/>
                  </a:solidFill>
                  <a:latin typeface="Arial" pitchFamily="34" charset="0"/>
                  <a:ea typeface="ＭＳ Ｐゴシック" charset="-128"/>
                </a:defRPr>
              </a:lvl7pPr>
              <a:lvl8pPr marL="3429000" indent="-228600" algn="ctr" eaLnBrk="0" fontAlgn="base" hangingPunct="0">
                <a:spcBef>
                  <a:spcPct val="0"/>
                </a:spcBef>
                <a:spcAft>
                  <a:spcPct val="0"/>
                </a:spcAft>
                <a:defRPr sz="1600">
                  <a:solidFill>
                    <a:schemeClr val="tx1"/>
                  </a:solidFill>
                  <a:latin typeface="Arial" pitchFamily="34" charset="0"/>
                  <a:ea typeface="ＭＳ Ｐゴシック" charset="-128"/>
                </a:defRPr>
              </a:lvl8pPr>
              <a:lvl9pPr marL="3886200" indent="-228600" algn="ctr" eaLnBrk="0" fontAlgn="base" hangingPunct="0">
                <a:spcBef>
                  <a:spcPct val="0"/>
                </a:spcBef>
                <a:spcAft>
                  <a:spcPct val="0"/>
                </a:spcAft>
                <a:defRPr sz="1600">
                  <a:solidFill>
                    <a:schemeClr val="tx1"/>
                  </a:solidFill>
                  <a:latin typeface="Arial" pitchFamily="34" charset="0"/>
                  <a:ea typeface="ＭＳ Ｐゴシック" charset="-128"/>
                </a:defRPr>
              </a:lvl9pPr>
            </a:lstStyle>
            <a:p>
              <a:pPr algn="l"/>
              <a:r>
                <a:rPr lang="en-US" altLang="nl-NL" sz="1800" b="1" dirty="0">
                  <a:latin typeface="Segoe UI" panose="020B0502040204020203" pitchFamily="34" charset="0"/>
                  <a:cs typeface="Segoe UI" panose="020B0502040204020203" pitchFamily="34" charset="0"/>
                </a:rPr>
                <a:t>JSW</a:t>
              </a:r>
              <a:r>
                <a:rPr lang="nl-NL" altLang="nl-NL" sz="1800" b="1" dirty="0">
                  <a:latin typeface="Segoe UI" panose="020B0502040204020203" pitchFamily="34" charset="0"/>
                  <a:cs typeface="Segoe UI" panose="020B0502040204020203" pitchFamily="34" charset="0"/>
                </a:rPr>
                <a:t> (mm)</a:t>
              </a:r>
              <a:endParaRPr lang="nl-NL" altLang="nl-NL" sz="3600" b="1" dirty="0">
                <a:latin typeface="Segoe UI" panose="020B0502040204020203" pitchFamily="34" charset="0"/>
                <a:cs typeface="Segoe UI" panose="020B0502040204020203" pitchFamily="34" charset="0"/>
              </a:endParaRPr>
            </a:p>
          </p:txBody>
        </p:sp>
        <p:sp>
          <p:nvSpPr>
            <p:cNvPr id="12351" name="Line 69"/>
            <p:cNvSpPr>
              <a:spLocks noChangeShapeType="1"/>
            </p:cNvSpPr>
            <p:nvPr/>
          </p:nvSpPr>
          <p:spPr bwMode="auto">
            <a:xfrm>
              <a:off x="5195693" y="2352875"/>
              <a:ext cx="0" cy="37465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nl-NL">
                <a:latin typeface="Segoe UI" panose="020B0502040204020203" pitchFamily="34" charset="0"/>
                <a:cs typeface="Segoe UI" panose="020B0502040204020203" pitchFamily="34" charset="0"/>
              </a:endParaRPr>
            </a:p>
          </p:txBody>
        </p:sp>
        <p:sp>
          <p:nvSpPr>
            <p:cNvPr id="12353" name="Line 71"/>
            <p:cNvSpPr>
              <a:spLocks noChangeShapeType="1"/>
            </p:cNvSpPr>
            <p:nvPr/>
          </p:nvSpPr>
          <p:spPr bwMode="auto">
            <a:xfrm>
              <a:off x="5835456" y="3235525"/>
              <a:ext cx="0" cy="530225"/>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nl-NL">
                <a:latin typeface="Segoe UI" panose="020B0502040204020203" pitchFamily="34" charset="0"/>
                <a:cs typeface="Segoe UI" panose="020B0502040204020203" pitchFamily="34" charset="0"/>
              </a:endParaRPr>
            </a:p>
          </p:txBody>
        </p:sp>
        <p:sp>
          <p:nvSpPr>
            <p:cNvPr id="12358" name="Oval 68"/>
            <p:cNvSpPr>
              <a:spLocks noChangeArrowheads="1"/>
            </p:cNvSpPr>
            <p:nvPr/>
          </p:nvSpPr>
          <p:spPr bwMode="auto">
            <a:xfrm>
              <a:off x="5116318" y="2462413"/>
              <a:ext cx="161925" cy="152400"/>
            </a:xfrm>
            <a:prstGeom prst="ellipse">
              <a:avLst/>
            </a:prstGeom>
            <a:solidFill>
              <a:srgbClr val="00FF00"/>
            </a:solidFill>
            <a:ln w="28575">
              <a:solidFill>
                <a:schemeClr val="tx1"/>
              </a:solidFill>
              <a:round/>
              <a:headEnd/>
              <a:tailEnd/>
            </a:ln>
          </p:spPr>
          <p:txBody>
            <a:bodyPr/>
            <a:lstStyle>
              <a:lvl1pPr>
                <a:defRPr sz="1600">
                  <a:solidFill>
                    <a:schemeClr val="tx1"/>
                  </a:solidFill>
                  <a:latin typeface="Arial" pitchFamily="34" charset="0"/>
                  <a:ea typeface="ＭＳ Ｐゴシック" charset="-128"/>
                </a:defRPr>
              </a:lvl1pPr>
              <a:lvl2pPr marL="742950" indent="-285750">
                <a:defRPr sz="1600">
                  <a:solidFill>
                    <a:schemeClr val="tx1"/>
                  </a:solidFill>
                  <a:latin typeface="Arial" pitchFamily="34" charset="0"/>
                  <a:ea typeface="ＭＳ Ｐゴシック" charset="-128"/>
                </a:defRPr>
              </a:lvl2pPr>
              <a:lvl3pPr marL="1143000" indent="-228600">
                <a:defRPr sz="1600">
                  <a:solidFill>
                    <a:schemeClr val="tx1"/>
                  </a:solidFill>
                  <a:latin typeface="Arial" pitchFamily="34" charset="0"/>
                  <a:ea typeface="ＭＳ Ｐゴシック" charset="-128"/>
                </a:defRPr>
              </a:lvl3pPr>
              <a:lvl4pPr marL="1600200" indent="-228600">
                <a:defRPr sz="1600">
                  <a:solidFill>
                    <a:schemeClr val="tx1"/>
                  </a:solidFill>
                  <a:latin typeface="Arial" pitchFamily="34" charset="0"/>
                  <a:ea typeface="ＭＳ Ｐゴシック" charset="-128"/>
                </a:defRPr>
              </a:lvl4pPr>
              <a:lvl5pPr marL="2057400" indent="-228600">
                <a:defRPr sz="1600">
                  <a:solidFill>
                    <a:schemeClr val="tx1"/>
                  </a:solidFill>
                  <a:latin typeface="Arial" pitchFamily="34" charset="0"/>
                  <a:ea typeface="ＭＳ Ｐゴシック" charset="-128"/>
                </a:defRPr>
              </a:lvl5pPr>
              <a:lvl6pPr marL="2514600" indent="-228600" algn="ctr" eaLnBrk="0" fontAlgn="base" hangingPunct="0">
                <a:spcBef>
                  <a:spcPct val="0"/>
                </a:spcBef>
                <a:spcAft>
                  <a:spcPct val="0"/>
                </a:spcAft>
                <a:defRPr sz="1600">
                  <a:solidFill>
                    <a:schemeClr val="tx1"/>
                  </a:solidFill>
                  <a:latin typeface="Arial" pitchFamily="34" charset="0"/>
                  <a:ea typeface="ＭＳ Ｐゴシック" charset="-128"/>
                </a:defRPr>
              </a:lvl6pPr>
              <a:lvl7pPr marL="2971800" indent="-228600" algn="ctr" eaLnBrk="0" fontAlgn="base" hangingPunct="0">
                <a:spcBef>
                  <a:spcPct val="0"/>
                </a:spcBef>
                <a:spcAft>
                  <a:spcPct val="0"/>
                </a:spcAft>
                <a:defRPr sz="1600">
                  <a:solidFill>
                    <a:schemeClr val="tx1"/>
                  </a:solidFill>
                  <a:latin typeface="Arial" pitchFamily="34" charset="0"/>
                  <a:ea typeface="ＭＳ Ｐゴシック" charset="-128"/>
                </a:defRPr>
              </a:lvl7pPr>
              <a:lvl8pPr marL="3429000" indent="-228600" algn="ctr" eaLnBrk="0" fontAlgn="base" hangingPunct="0">
                <a:spcBef>
                  <a:spcPct val="0"/>
                </a:spcBef>
                <a:spcAft>
                  <a:spcPct val="0"/>
                </a:spcAft>
                <a:defRPr sz="1600">
                  <a:solidFill>
                    <a:schemeClr val="tx1"/>
                  </a:solidFill>
                  <a:latin typeface="Arial" pitchFamily="34" charset="0"/>
                  <a:ea typeface="ＭＳ Ｐゴシック" charset="-128"/>
                </a:defRPr>
              </a:lvl8pPr>
              <a:lvl9pPr marL="3886200" indent="-228600" algn="ctr" eaLnBrk="0" fontAlgn="base" hangingPunct="0">
                <a:spcBef>
                  <a:spcPct val="0"/>
                </a:spcBef>
                <a:spcAft>
                  <a:spcPct val="0"/>
                </a:spcAft>
                <a:defRPr sz="1600">
                  <a:solidFill>
                    <a:schemeClr val="tx1"/>
                  </a:solidFill>
                  <a:latin typeface="Arial" pitchFamily="34" charset="0"/>
                  <a:ea typeface="ＭＳ Ｐゴシック" charset="-128"/>
                </a:defRPr>
              </a:lvl9pPr>
            </a:lstStyle>
            <a:p>
              <a:pPr algn="l"/>
              <a:endParaRPr lang="nl-NL" altLang="nl-NL" sz="2400">
                <a:latin typeface="Segoe UI" panose="020B0502040204020203" pitchFamily="34" charset="0"/>
                <a:cs typeface="Segoe UI" panose="020B0502040204020203" pitchFamily="34" charset="0"/>
              </a:endParaRPr>
            </a:p>
          </p:txBody>
        </p:sp>
        <p:sp>
          <p:nvSpPr>
            <p:cNvPr id="12359" name="Oval 72"/>
            <p:cNvSpPr>
              <a:spLocks noChangeArrowheads="1"/>
            </p:cNvSpPr>
            <p:nvPr/>
          </p:nvSpPr>
          <p:spPr bwMode="auto">
            <a:xfrm>
              <a:off x="5765606" y="3424438"/>
              <a:ext cx="146050" cy="136525"/>
            </a:xfrm>
            <a:prstGeom prst="ellipse">
              <a:avLst/>
            </a:prstGeom>
            <a:solidFill>
              <a:srgbClr val="FF0000"/>
            </a:solidFill>
            <a:ln w="28575">
              <a:solidFill>
                <a:schemeClr val="tx1"/>
              </a:solidFill>
              <a:round/>
              <a:headEnd/>
              <a:tailEnd/>
            </a:ln>
          </p:spPr>
          <p:txBody>
            <a:bodyPr/>
            <a:lstStyle>
              <a:lvl1pPr>
                <a:defRPr sz="1600">
                  <a:solidFill>
                    <a:schemeClr val="tx1"/>
                  </a:solidFill>
                  <a:latin typeface="Arial" pitchFamily="34" charset="0"/>
                  <a:ea typeface="ＭＳ Ｐゴシック" charset="-128"/>
                </a:defRPr>
              </a:lvl1pPr>
              <a:lvl2pPr marL="742950" indent="-285750">
                <a:defRPr sz="1600">
                  <a:solidFill>
                    <a:schemeClr val="tx1"/>
                  </a:solidFill>
                  <a:latin typeface="Arial" pitchFamily="34" charset="0"/>
                  <a:ea typeface="ＭＳ Ｐゴシック" charset="-128"/>
                </a:defRPr>
              </a:lvl2pPr>
              <a:lvl3pPr marL="1143000" indent="-228600">
                <a:defRPr sz="1600">
                  <a:solidFill>
                    <a:schemeClr val="tx1"/>
                  </a:solidFill>
                  <a:latin typeface="Arial" pitchFamily="34" charset="0"/>
                  <a:ea typeface="ＭＳ Ｐゴシック" charset="-128"/>
                </a:defRPr>
              </a:lvl3pPr>
              <a:lvl4pPr marL="1600200" indent="-228600">
                <a:defRPr sz="1600">
                  <a:solidFill>
                    <a:schemeClr val="tx1"/>
                  </a:solidFill>
                  <a:latin typeface="Arial" pitchFamily="34" charset="0"/>
                  <a:ea typeface="ＭＳ Ｐゴシック" charset="-128"/>
                </a:defRPr>
              </a:lvl4pPr>
              <a:lvl5pPr marL="2057400" indent="-228600">
                <a:defRPr sz="1600">
                  <a:solidFill>
                    <a:schemeClr val="tx1"/>
                  </a:solidFill>
                  <a:latin typeface="Arial" pitchFamily="34" charset="0"/>
                  <a:ea typeface="ＭＳ Ｐゴシック" charset="-128"/>
                </a:defRPr>
              </a:lvl5pPr>
              <a:lvl6pPr marL="2514600" indent="-228600" algn="ctr" eaLnBrk="0" fontAlgn="base" hangingPunct="0">
                <a:spcBef>
                  <a:spcPct val="0"/>
                </a:spcBef>
                <a:spcAft>
                  <a:spcPct val="0"/>
                </a:spcAft>
                <a:defRPr sz="1600">
                  <a:solidFill>
                    <a:schemeClr val="tx1"/>
                  </a:solidFill>
                  <a:latin typeface="Arial" pitchFamily="34" charset="0"/>
                  <a:ea typeface="ＭＳ Ｐゴシック" charset="-128"/>
                </a:defRPr>
              </a:lvl6pPr>
              <a:lvl7pPr marL="2971800" indent="-228600" algn="ctr" eaLnBrk="0" fontAlgn="base" hangingPunct="0">
                <a:spcBef>
                  <a:spcPct val="0"/>
                </a:spcBef>
                <a:spcAft>
                  <a:spcPct val="0"/>
                </a:spcAft>
                <a:defRPr sz="1600">
                  <a:solidFill>
                    <a:schemeClr val="tx1"/>
                  </a:solidFill>
                  <a:latin typeface="Arial" pitchFamily="34" charset="0"/>
                  <a:ea typeface="ＭＳ Ｐゴシック" charset="-128"/>
                </a:defRPr>
              </a:lvl7pPr>
              <a:lvl8pPr marL="3429000" indent="-228600" algn="ctr" eaLnBrk="0" fontAlgn="base" hangingPunct="0">
                <a:spcBef>
                  <a:spcPct val="0"/>
                </a:spcBef>
                <a:spcAft>
                  <a:spcPct val="0"/>
                </a:spcAft>
                <a:defRPr sz="1600">
                  <a:solidFill>
                    <a:schemeClr val="tx1"/>
                  </a:solidFill>
                  <a:latin typeface="Arial" pitchFamily="34" charset="0"/>
                  <a:ea typeface="ＭＳ Ｐゴシック" charset="-128"/>
                </a:defRPr>
              </a:lvl8pPr>
              <a:lvl9pPr marL="3886200" indent="-228600" algn="ctr" eaLnBrk="0" fontAlgn="base" hangingPunct="0">
                <a:spcBef>
                  <a:spcPct val="0"/>
                </a:spcBef>
                <a:spcAft>
                  <a:spcPct val="0"/>
                </a:spcAft>
                <a:defRPr sz="1600">
                  <a:solidFill>
                    <a:schemeClr val="tx1"/>
                  </a:solidFill>
                  <a:latin typeface="Arial" pitchFamily="34" charset="0"/>
                  <a:ea typeface="ＭＳ Ｐゴシック" charset="-128"/>
                </a:defRPr>
              </a:lvl9pPr>
            </a:lstStyle>
            <a:p>
              <a:pPr algn="l"/>
              <a:endParaRPr lang="nl-NL" altLang="nl-NL" sz="2400">
                <a:latin typeface="Segoe UI" panose="020B0502040204020203" pitchFamily="34" charset="0"/>
                <a:cs typeface="Segoe UI" panose="020B0502040204020203" pitchFamily="34" charset="0"/>
              </a:endParaRPr>
            </a:p>
          </p:txBody>
        </p:sp>
        <p:sp>
          <p:nvSpPr>
            <p:cNvPr id="12362" name="Rectangle 19"/>
            <p:cNvSpPr>
              <a:spLocks noChangeArrowheads="1"/>
            </p:cNvSpPr>
            <p:nvPr/>
          </p:nvSpPr>
          <p:spPr bwMode="auto">
            <a:xfrm>
              <a:off x="6159306" y="5595192"/>
              <a:ext cx="133402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Arial" pitchFamily="34" charset="0"/>
                  <a:ea typeface="ＭＳ Ｐゴシック" charset="-128"/>
                </a:defRPr>
              </a:lvl1pPr>
              <a:lvl2pPr marL="742950" indent="-285750">
                <a:defRPr sz="1600">
                  <a:solidFill>
                    <a:schemeClr val="tx1"/>
                  </a:solidFill>
                  <a:latin typeface="Arial" pitchFamily="34" charset="0"/>
                  <a:ea typeface="ＭＳ Ｐゴシック" charset="-128"/>
                </a:defRPr>
              </a:lvl2pPr>
              <a:lvl3pPr marL="1143000" indent="-228600">
                <a:defRPr sz="1600">
                  <a:solidFill>
                    <a:schemeClr val="tx1"/>
                  </a:solidFill>
                  <a:latin typeface="Arial" pitchFamily="34" charset="0"/>
                  <a:ea typeface="ＭＳ Ｐゴシック" charset="-128"/>
                </a:defRPr>
              </a:lvl3pPr>
              <a:lvl4pPr marL="1600200" indent="-228600">
                <a:defRPr sz="1600">
                  <a:solidFill>
                    <a:schemeClr val="tx1"/>
                  </a:solidFill>
                  <a:latin typeface="Arial" pitchFamily="34" charset="0"/>
                  <a:ea typeface="ＭＳ Ｐゴシック" charset="-128"/>
                </a:defRPr>
              </a:lvl4pPr>
              <a:lvl5pPr marL="2057400" indent="-228600">
                <a:defRPr sz="1600">
                  <a:solidFill>
                    <a:schemeClr val="tx1"/>
                  </a:solidFill>
                  <a:latin typeface="Arial" pitchFamily="34" charset="0"/>
                  <a:ea typeface="ＭＳ Ｐゴシック" charset="-128"/>
                </a:defRPr>
              </a:lvl5pPr>
              <a:lvl6pPr marL="2514600" indent="-228600" algn="ctr" eaLnBrk="0" fontAlgn="base" hangingPunct="0">
                <a:spcBef>
                  <a:spcPct val="0"/>
                </a:spcBef>
                <a:spcAft>
                  <a:spcPct val="0"/>
                </a:spcAft>
                <a:defRPr sz="1600">
                  <a:solidFill>
                    <a:schemeClr val="tx1"/>
                  </a:solidFill>
                  <a:latin typeface="Arial" pitchFamily="34" charset="0"/>
                  <a:ea typeface="ＭＳ Ｐゴシック" charset="-128"/>
                </a:defRPr>
              </a:lvl6pPr>
              <a:lvl7pPr marL="2971800" indent="-228600" algn="ctr" eaLnBrk="0" fontAlgn="base" hangingPunct="0">
                <a:spcBef>
                  <a:spcPct val="0"/>
                </a:spcBef>
                <a:spcAft>
                  <a:spcPct val="0"/>
                </a:spcAft>
                <a:defRPr sz="1600">
                  <a:solidFill>
                    <a:schemeClr val="tx1"/>
                  </a:solidFill>
                  <a:latin typeface="Arial" pitchFamily="34" charset="0"/>
                  <a:ea typeface="ＭＳ Ｐゴシック" charset="-128"/>
                </a:defRPr>
              </a:lvl7pPr>
              <a:lvl8pPr marL="3429000" indent="-228600" algn="ctr" eaLnBrk="0" fontAlgn="base" hangingPunct="0">
                <a:spcBef>
                  <a:spcPct val="0"/>
                </a:spcBef>
                <a:spcAft>
                  <a:spcPct val="0"/>
                </a:spcAft>
                <a:defRPr sz="1600">
                  <a:solidFill>
                    <a:schemeClr val="tx1"/>
                  </a:solidFill>
                  <a:latin typeface="Arial" pitchFamily="34" charset="0"/>
                  <a:ea typeface="ＭＳ Ｐゴシック" charset="-128"/>
                </a:defRPr>
              </a:lvl8pPr>
              <a:lvl9pPr marL="3886200" indent="-228600" algn="ctr" eaLnBrk="0" fontAlgn="base" hangingPunct="0">
                <a:spcBef>
                  <a:spcPct val="0"/>
                </a:spcBef>
                <a:spcAft>
                  <a:spcPct val="0"/>
                </a:spcAft>
                <a:defRPr sz="1600">
                  <a:solidFill>
                    <a:schemeClr val="tx1"/>
                  </a:solidFill>
                  <a:latin typeface="Arial" pitchFamily="34" charset="0"/>
                  <a:ea typeface="ＭＳ Ｐゴシック" charset="-128"/>
                </a:defRPr>
              </a:lvl9pPr>
            </a:lstStyle>
            <a:p>
              <a:pPr algn="l"/>
              <a:r>
                <a:rPr lang="en-GB" altLang="nl-NL" sz="1400" dirty="0">
                  <a:latin typeface="Segoe UI" panose="020B0502040204020203" pitchFamily="34" charset="0"/>
                  <a:cs typeface="Segoe UI" panose="020B0502040204020203" pitchFamily="34" charset="0"/>
                </a:rPr>
                <a:t>follow-up (years)</a:t>
              </a:r>
            </a:p>
          </p:txBody>
        </p:sp>
      </p:grpSp>
      <p:sp>
        <p:nvSpPr>
          <p:cNvPr id="12292" name="Rectangle 2"/>
          <p:cNvSpPr>
            <a:spLocks noGrp="1" noChangeArrowheads="1"/>
          </p:cNvSpPr>
          <p:nvPr>
            <p:ph type="title"/>
          </p:nvPr>
        </p:nvSpPr>
        <p:spPr>
          <a:prstGeom prst="rect">
            <a:avLst/>
          </a:prstGeom>
        </p:spPr>
        <p:txBody>
          <a:bodyPr/>
          <a:lstStyle/>
          <a:p>
            <a:pPr eaLnBrk="1" hangingPunct="1"/>
            <a:r>
              <a:rPr lang="en-US" altLang="nl-NL" dirty="0"/>
              <a:t>Ankle distraction in OA</a:t>
            </a:r>
          </a:p>
        </p:txBody>
      </p:sp>
      <p:sp>
        <p:nvSpPr>
          <p:cNvPr id="700491" name="Freeform 75"/>
          <p:cNvSpPr>
            <a:spLocks/>
          </p:cNvSpPr>
          <p:nvPr/>
        </p:nvSpPr>
        <p:spPr bwMode="auto">
          <a:xfrm>
            <a:off x="5876731" y="2876750"/>
            <a:ext cx="1536700" cy="571500"/>
          </a:xfrm>
          <a:custGeom>
            <a:avLst/>
            <a:gdLst>
              <a:gd name="T0" fmla="*/ 0 w 992"/>
              <a:gd name="T1" fmla="*/ 2147483647 h 360"/>
              <a:gd name="T2" fmla="*/ 2147483647 w 992"/>
              <a:gd name="T3" fmla="*/ 2147483647 h 360"/>
              <a:gd name="T4" fmla="*/ 2147483647 w 992"/>
              <a:gd name="T5" fmla="*/ 2147483647 h 360"/>
              <a:gd name="T6" fmla="*/ 2147483647 w 992"/>
              <a:gd name="T7" fmla="*/ 2147483647 h 360"/>
              <a:gd name="T8" fmla="*/ 2147483647 w 992"/>
              <a:gd name="T9" fmla="*/ 2147483647 h 360"/>
              <a:gd name="T10" fmla="*/ 2147483647 w 992"/>
              <a:gd name="T11" fmla="*/ 0 h 36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92" h="360">
                <a:moveTo>
                  <a:pt x="0" y="360"/>
                </a:moveTo>
                <a:cubicBezTo>
                  <a:pt x="33" y="340"/>
                  <a:pt x="134" y="273"/>
                  <a:pt x="200" y="232"/>
                </a:cubicBezTo>
                <a:cubicBezTo>
                  <a:pt x="266" y="191"/>
                  <a:pt x="331" y="137"/>
                  <a:pt x="400" y="112"/>
                </a:cubicBezTo>
                <a:cubicBezTo>
                  <a:pt x="469" y="87"/>
                  <a:pt x="547" y="95"/>
                  <a:pt x="616" y="80"/>
                </a:cubicBezTo>
                <a:cubicBezTo>
                  <a:pt x="685" y="65"/>
                  <a:pt x="753" y="37"/>
                  <a:pt x="816" y="24"/>
                </a:cubicBezTo>
                <a:cubicBezTo>
                  <a:pt x="879" y="11"/>
                  <a:pt x="955" y="5"/>
                  <a:pt x="992" y="0"/>
                </a:cubicBezTo>
              </a:path>
            </a:pathLst>
          </a:custGeom>
          <a:noFill/>
          <a:ln w="38100" cap="flat" cmpd="sng">
            <a:solidFill>
              <a:schemeClr val="tx1"/>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NL">
              <a:latin typeface="Segoe UI" panose="020B0502040204020203" pitchFamily="34" charset="0"/>
              <a:cs typeface="Segoe UI" panose="020B0502040204020203" pitchFamily="34" charset="0"/>
            </a:endParaRPr>
          </a:p>
        </p:txBody>
      </p:sp>
      <p:sp>
        <p:nvSpPr>
          <p:cNvPr id="12361" name="Rectangle 5"/>
          <p:cNvSpPr>
            <a:spLocks noChangeArrowheads="1"/>
          </p:cNvSpPr>
          <p:nvPr/>
        </p:nvSpPr>
        <p:spPr bwMode="auto">
          <a:xfrm>
            <a:off x="5100820" y="6186168"/>
            <a:ext cx="7518400" cy="5232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defRPr sz="1600">
                <a:solidFill>
                  <a:schemeClr val="tx1"/>
                </a:solidFill>
                <a:latin typeface="Arial" pitchFamily="34" charset="0"/>
                <a:ea typeface="ＭＳ Ｐゴシック" charset="-128"/>
              </a:defRPr>
            </a:lvl1pPr>
            <a:lvl2pPr marL="742950" indent="-285750">
              <a:defRPr sz="1600">
                <a:solidFill>
                  <a:schemeClr val="tx1"/>
                </a:solidFill>
                <a:latin typeface="Arial" pitchFamily="34" charset="0"/>
                <a:ea typeface="ＭＳ Ｐゴシック" charset="-128"/>
              </a:defRPr>
            </a:lvl2pPr>
            <a:lvl3pPr marL="1143000" indent="-228600">
              <a:defRPr sz="1600">
                <a:solidFill>
                  <a:schemeClr val="tx1"/>
                </a:solidFill>
                <a:latin typeface="Arial" pitchFamily="34" charset="0"/>
                <a:ea typeface="ＭＳ Ｐゴシック" charset="-128"/>
              </a:defRPr>
            </a:lvl3pPr>
            <a:lvl4pPr marL="1600200" indent="-228600">
              <a:defRPr sz="1600">
                <a:solidFill>
                  <a:schemeClr val="tx1"/>
                </a:solidFill>
                <a:latin typeface="Arial" pitchFamily="34" charset="0"/>
                <a:ea typeface="ＭＳ Ｐゴシック" charset="-128"/>
              </a:defRPr>
            </a:lvl4pPr>
            <a:lvl5pPr marL="2057400" indent="-228600">
              <a:defRPr sz="1600">
                <a:solidFill>
                  <a:schemeClr val="tx1"/>
                </a:solidFill>
                <a:latin typeface="Arial" pitchFamily="34" charset="0"/>
                <a:ea typeface="ＭＳ Ｐゴシック" charset="-128"/>
              </a:defRPr>
            </a:lvl5pPr>
            <a:lvl6pPr marL="2514600" indent="-228600" algn="ctr" eaLnBrk="0" fontAlgn="base" hangingPunct="0">
              <a:spcBef>
                <a:spcPct val="0"/>
              </a:spcBef>
              <a:spcAft>
                <a:spcPct val="0"/>
              </a:spcAft>
              <a:defRPr sz="1600">
                <a:solidFill>
                  <a:schemeClr val="tx1"/>
                </a:solidFill>
                <a:latin typeface="Arial" pitchFamily="34" charset="0"/>
                <a:ea typeface="ＭＳ Ｐゴシック" charset="-128"/>
              </a:defRPr>
            </a:lvl6pPr>
            <a:lvl7pPr marL="2971800" indent="-228600" algn="ctr" eaLnBrk="0" fontAlgn="base" hangingPunct="0">
              <a:spcBef>
                <a:spcPct val="0"/>
              </a:spcBef>
              <a:spcAft>
                <a:spcPct val="0"/>
              </a:spcAft>
              <a:defRPr sz="1600">
                <a:solidFill>
                  <a:schemeClr val="tx1"/>
                </a:solidFill>
                <a:latin typeface="Arial" pitchFamily="34" charset="0"/>
                <a:ea typeface="ＭＳ Ｐゴシック" charset="-128"/>
              </a:defRPr>
            </a:lvl7pPr>
            <a:lvl8pPr marL="3429000" indent="-228600" algn="ctr" eaLnBrk="0" fontAlgn="base" hangingPunct="0">
              <a:spcBef>
                <a:spcPct val="0"/>
              </a:spcBef>
              <a:spcAft>
                <a:spcPct val="0"/>
              </a:spcAft>
              <a:defRPr sz="1600">
                <a:solidFill>
                  <a:schemeClr val="tx1"/>
                </a:solidFill>
                <a:latin typeface="Arial" pitchFamily="34" charset="0"/>
                <a:ea typeface="ＭＳ Ｐゴシック" charset="-128"/>
              </a:defRPr>
            </a:lvl8pPr>
            <a:lvl9pPr marL="3886200" indent="-228600" algn="ctr" eaLnBrk="0" fontAlgn="base" hangingPunct="0">
              <a:spcBef>
                <a:spcPct val="0"/>
              </a:spcBef>
              <a:spcAft>
                <a:spcPct val="0"/>
              </a:spcAft>
              <a:defRPr sz="1600">
                <a:solidFill>
                  <a:schemeClr val="tx1"/>
                </a:solidFill>
                <a:latin typeface="Arial" pitchFamily="34" charset="0"/>
                <a:ea typeface="ＭＳ Ｐゴシック" charset="-128"/>
              </a:defRPr>
            </a:lvl9pPr>
          </a:lstStyle>
          <a:p>
            <a:r>
              <a:rPr lang="en-US" altLang="nl-NL" sz="1400" dirty="0">
                <a:latin typeface="Segoe UI" panose="020B0502040204020203" pitchFamily="34" charset="0"/>
                <a:cs typeface="Segoe UI" panose="020B0502040204020203" pitchFamily="34" charset="0"/>
              </a:rPr>
              <a:t>Marijnissen ACA et al, </a:t>
            </a:r>
            <a:r>
              <a:rPr lang="nl-NL" altLang="nl-NL" sz="1400" dirty="0" err="1">
                <a:latin typeface="Segoe UI" panose="020B0502040204020203" pitchFamily="34" charset="0"/>
                <a:cs typeface="Segoe UI" panose="020B0502040204020203" pitchFamily="34" charset="0"/>
              </a:rPr>
              <a:t>Arthritis</a:t>
            </a:r>
            <a:r>
              <a:rPr lang="nl-NL" altLang="nl-NL" sz="1400" dirty="0">
                <a:latin typeface="Segoe UI" panose="020B0502040204020203" pitchFamily="34" charset="0"/>
                <a:cs typeface="Segoe UI" panose="020B0502040204020203" pitchFamily="34" charset="0"/>
              </a:rPr>
              <a:t> </a:t>
            </a:r>
            <a:r>
              <a:rPr lang="nl-NL" altLang="nl-NL" sz="1400" dirty="0" err="1">
                <a:latin typeface="Segoe UI" panose="020B0502040204020203" pitchFamily="34" charset="0"/>
                <a:cs typeface="Segoe UI" panose="020B0502040204020203" pitchFamily="34" charset="0"/>
              </a:rPr>
              <a:t>Rheum</a:t>
            </a:r>
            <a:r>
              <a:rPr lang="nl-NL" altLang="nl-NL" sz="1400" dirty="0">
                <a:latin typeface="Segoe UI" panose="020B0502040204020203" pitchFamily="34" charset="0"/>
                <a:cs typeface="Segoe UI" panose="020B0502040204020203" pitchFamily="34" charset="0"/>
              </a:rPr>
              <a:t> 2002</a:t>
            </a:r>
          </a:p>
          <a:p>
            <a:r>
              <a:rPr lang="en-US" altLang="nl-NL" sz="1400" dirty="0" err="1">
                <a:latin typeface="Segoe UI" panose="020B0502040204020203" pitchFamily="34" charset="0"/>
                <a:cs typeface="Segoe UI" panose="020B0502040204020203" pitchFamily="34" charset="0"/>
              </a:rPr>
              <a:t>Ploegmakers</a:t>
            </a:r>
            <a:r>
              <a:rPr lang="en-US" altLang="nl-NL" sz="1400" dirty="0">
                <a:latin typeface="Segoe UI" panose="020B0502040204020203" pitchFamily="34" charset="0"/>
                <a:cs typeface="Segoe UI" panose="020B0502040204020203" pitchFamily="34" charset="0"/>
              </a:rPr>
              <a:t> et al, Osteoarthritis Cartilage 2005</a:t>
            </a:r>
            <a:endParaRPr lang="nl-NL" altLang="nl-NL" sz="1400" dirty="0">
              <a:latin typeface="Segoe UI" panose="020B0502040204020203" pitchFamily="34" charset="0"/>
              <a:cs typeface="Segoe UI" panose="020B0502040204020203" pitchFamily="34" charset="0"/>
            </a:endParaRPr>
          </a:p>
        </p:txBody>
      </p:sp>
      <p:sp>
        <p:nvSpPr>
          <p:cNvPr id="12363" name="Rectangle 19"/>
          <p:cNvSpPr>
            <a:spLocks noChangeArrowheads="1"/>
          </p:cNvSpPr>
          <p:nvPr/>
        </p:nvSpPr>
        <p:spPr bwMode="auto">
          <a:xfrm>
            <a:off x="1554553" y="5595192"/>
            <a:ext cx="133402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Arial" pitchFamily="34" charset="0"/>
                <a:ea typeface="ＭＳ Ｐゴシック" charset="-128"/>
              </a:defRPr>
            </a:lvl1pPr>
            <a:lvl2pPr marL="742950" indent="-285750">
              <a:defRPr sz="1600">
                <a:solidFill>
                  <a:schemeClr val="tx1"/>
                </a:solidFill>
                <a:latin typeface="Arial" pitchFamily="34" charset="0"/>
                <a:ea typeface="ＭＳ Ｐゴシック" charset="-128"/>
              </a:defRPr>
            </a:lvl2pPr>
            <a:lvl3pPr marL="1143000" indent="-228600">
              <a:defRPr sz="1600">
                <a:solidFill>
                  <a:schemeClr val="tx1"/>
                </a:solidFill>
                <a:latin typeface="Arial" pitchFamily="34" charset="0"/>
                <a:ea typeface="ＭＳ Ｐゴシック" charset="-128"/>
              </a:defRPr>
            </a:lvl3pPr>
            <a:lvl4pPr marL="1600200" indent="-228600">
              <a:defRPr sz="1600">
                <a:solidFill>
                  <a:schemeClr val="tx1"/>
                </a:solidFill>
                <a:latin typeface="Arial" pitchFamily="34" charset="0"/>
                <a:ea typeface="ＭＳ Ｐゴシック" charset="-128"/>
              </a:defRPr>
            </a:lvl4pPr>
            <a:lvl5pPr marL="2057400" indent="-228600">
              <a:defRPr sz="1600">
                <a:solidFill>
                  <a:schemeClr val="tx1"/>
                </a:solidFill>
                <a:latin typeface="Arial" pitchFamily="34" charset="0"/>
                <a:ea typeface="ＭＳ Ｐゴシック" charset="-128"/>
              </a:defRPr>
            </a:lvl5pPr>
            <a:lvl6pPr marL="2514600" indent="-228600" algn="ctr" eaLnBrk="0" fontAlgn="base" hangingPunct="0">
              <a:spcBef>
                <a:spcPct val="0"/>
              </a:spcBef>
              <a:spcAft>
                <a:spcPct val="0"/>
              </a:spcAft>
              <a:defRPr sz="1600">
                <a:solidFill>
                  <a:schemeClr val="tx1"/>
                </a:solidFill>
                <a:latin typeface="Arial" pitchFamily="34" charset="0"/>
                <a:ea typeface="ＭＳ Ｐゴシック" charset="-128"/>
              </a:defRPr>
            </a:lvl6pPr>
            <a:lvl7pPr marL="2971800" indent="-228600" algn="ctr" eaLnBrk="0" fontAlgn="base" hangingPunct="0">
              <a:spcBef>
                <a:spcPct val="0"/>
              </a:spcBef>
              <a:spcAft>
                <a:spcPct val="0"/>
              </a:spcAft>
              <a:defRPr sz="1600">
                <a:solidFill>
                  <a:schemeClr val="tx1"/>
                </a:solidFill>
                <a:latin typeface="Arial" pitchFamily="34" charset="0"/>
                <a:ea typeface="ＭＳ Ｐゴシック" charset="-128"/>
              </a:defRPr>
            </a:lvl7pPr>
            <a:lvl8pPr marL="3429000" indent="-228600" algn="ctr" eaLnBrk="0" fontAlgn="base" hangingPunct="0">
              <a:spcBef>
                <a:spcPct val="0"/>
              </a:spcBef>
              <a:spcAft>
                <a:spcPct val="0"/>
              </a:spcAft>
              <a:defRPr sz="1600">
                <a:solidFill>
                  <a:schemeClr val="tx1"/>
                </a:solidFill>
                <a:latin typeface="Arial" pitchFamily="34" charset="0"/>
                <a:ea typeface="ＭＳ Ｐゴシック" charset="-128"/>
              </a:defRPr>
            </a:lvl8pPr>
            <a:lvl9pPr marL="3886200" indent="-228600" algn="ctr" eaLnBrk="0" fontAlgn="base" hangingPunct="0">
              <a:spcBef>
                <a:spcPct val="0"/>
              </a:spcBef>
              <a:spcAft>
                <a:spcPct val="0"/>
              </a:spcAft>
              <a:defRPr sz="1600">
                <a:solidFill>
                  <a:schemeClr val="tx1"/>
                </a:solidFill>
                <a:latin typeface="Arial" pitchFamily="34" charset="0"/>
                <a:ea typeface="ＭＳ Ｐゴシック" charset="-128"/>
              </a:defRPr>
            </a:lvl9pPr>
          </a:lstStyle>
          <a:p>
            <a:pPr algn="l"/>
            <a:r>
              <a:rPr lang="en-GB" altLang="nl-NL" sz="1400" dirty="0">
                <a:latin typeface="Segoe UI" panose="020B0502040204020203" pitchFamily="34" charset="0"/>
                <a:cs typeface="Segoe UI" panose="020B0502040204020203" pitchFamily="34" charset="0"/>
              </a:rPr>
              <a:t>follow-up (years)</a:t>
            </a:r>
          </a:p>
        </p:txBody>
      </p:sp>
      <p:sp>
        <p:nvSpPr>
          <p:cNvPr id="76" name="Rectangle 172"/>
          <p:cNvSpPr>
            <a:spLocks noChangeArrowheads="1"/>
          </p:cNvSpPr>
          <p:nvPr/>
        </p:nvSpPr>
        <p:spPr bwMode="auto">
          <a:xfrm>
            <a:off x="1424378" y="2044699"/>
            <a:ext cx="1433513" cy="3140053"/>
          </a:xfrm>
          <a:prstGeom prst="rect">
            <a:avLst/>
          </a:prstGeom>
          <a:gradFill rotWithShape="0">
            <a:gsLst>
              <a:gs pos="0">
                <a:schemeClr val="tx2">
                  <a:lumMod val="20000"/>
                  <a:lumOff val="80000"/>
                </a:schemeClr>
              </a:gs>
              <a:gs pos="100000">
                <a:schemeClr val="tx2">
                  <a:lumMod val="60000"/>
                  <a:lumOff val="40000"/>
                </a:schemeClr>
              </a:gs>
            </a:gsLst>
            <a:lin ang="5400000" scaled="1"/>
          </a:gradFill>
          <a:ln w="12700" cap="rnd">
            <a:solidFill>
              <a:schemeClr val="tx1"/>
            </a:solidFill>
            <a:miter lim="800000"/>
            <a:headEnd/>
            <a:tailEnd/>
          </a:ln>
        </p:spPr>
        <p:txBody>
          <a:bodyPr/>
          <a:lstStyle/>
          <a:p>
            <a:pPr algn="l">
              <a:defRPr/>
            </a:pPr>
            <a:endParaRPr lang="nl-NL" sz="2400">
              <a:latin typeface="Segoe UI" panose="020B0502040204020203" pitchFamily="34" charset="0"/>
              <a:ea typeface="MS PGothic" pitchFamily="34" charset="-128"/>
              <a:cs typeface="Segoe UI" panose="020B0502040204020203" pitchFamily="34" charset="0"/>
            </a:endParaRPr>
          </a:p>
        </p:txBody>
      </p:sp>
      <p:sp>
        <p:nvSpPr>
          <p:cNvPr id="77" name="Rectangle 27"/>
          <p:cNvSpPr>
            <a:spLocks noChangeArrowheads="1"/>
          </p:cNvSpPr>
          <p:nvPr/>
        </p:nvSpPr>
        <p:spPr bwMode="auto">
          <a:xfrm>
            <a:off x="1425966" y="2039124"/>
            <a:ext cx="1427162" cy="3132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itchFamily="34" charset="0"/>
                <a:ea typeface="ＭＳ Ｐゴシック" charset="-128"/>
              </a:defRPr>
            </a:lvl1pPr>
            <a:lvl2pPr marL="742950" indent="-285750">
              <a:defRPr sz="1600">
                <a:solidFill>
                  <a:schemeClr val="tx1"/>
                </a:solidFill>
                <a:latin typeface="Arial" pitchFamily="34" charset="0"/>
                <a:ea typeface="ＭＳ Ｐゴシック" charset="-128"/>
              </a:defRPr>
            </a:lvl2pPr>
            <a:lvl3pPr marL="1143000" indent="-228600">
              <a:defRPr sz="1600">
                <a:solidFill>
                  <a:schemeClr val="tx1"/>
                </a:solidFill>
                <a:latin typeface="Arial" pitchFamily="34" charset="0"/>
                <a:ea typeface="ＭＳ Ｐゴシック" charset="-128"/>
              </a:defRPr>
            </a:lvl3pPr>
            <a:lvl4pPr marL="1600200" indent="-228600">
              <a:defRPr sz="1600">
                <a:solidFill>
                  <a:schemeClr val="tx1"/>
                </a:solidFill>
                <a:latin typeface="Arial" pitchFamily="34" charset="0"/>
                <a:ea typeface="ＭＳ Ｐゴシック" charset="-128"/>
              </a:defRPr>
            </a:lvl4pPr>
            <a:lvl5pPr marL="2057400" indent="-228600">
              <a:defRPr sz="1600">
                <a:solidFill>
                  <a:schemeClr val="tx1"/>
                </a:solidFill>
                <a:latin typeface="Arial" pitchFamily="34" charset="0"/>
                <a:ea typeface="ＭＳ Ｐゴシック" charset="-128"/>
              </a:defRPr>
            </a:lvl5pPr>
            <a:lvl6pPr marL="2514600" indent="-228600" algn="ctr" eaLnBrk="0" fontAlgn="base" hangingPunct="0">
              <a:spcBef>
                <a:spcPct val="0"/>
              </a:spcBef>
              <a:spcAft>
                <a:spcPct val="0"/>
              </a:spcAft>
              <a:defRPr sz="1600">
                <a:solidFill>
                  <a:schemeClr val="tx1"/>
                </a:solidFill>
                <a:latin typeface="Arial" pitchFamily="34" charset="0"/>
                <a:ea typeface="ＭＳ Ｐゴシック" charset="-128"/>
              </a:defRPr>
            </a:lvl6pPr>
            <a:lvl7pPr marL="2971800" indent="-228600" algn="ctr" eaLnBrk="0" fontAlgn="base" hangingPunct="0">
              <a:spcBef>
                <a:spcPct val="0"/>
              </a:spcBef>
              <a:spcAft>
                <a:spcPct val="0"/>
              </a:spcAft>
              <a:defRPr sz="1600">
                <a:solidFill>
                  <a:schemeClr val="tx1"/>
                </a:solidFill>
                <a:latin typeface="Arial" pitchFamily="34" charset="0"/>
                <a:ea typeface="ＭＳ Ｐゴシック" charset="-128"/>
              </a:defRPr>
            </a:lvl7pPr>
            <a:lvl8pPr marL="3429000" indent="-228600" algn="ctr" eaLnBrk="0" fontAlgn="base" hangingPunct="0">
              <a:spcBef>
                <a:spcPct val="0"/>
              </a:spcBef>
              <a:spcAft>
                <a:spcPct val="0"/>
              </a:spcAft>
              <a:defRPr sz="1600">
                <a:solidFill>
                  <a:schemeClr val="tx1"/>
                </a:solidFill>
                <a:latin typeface="Arial" pitchFamily="34" charset="0"/>
                <a:ea typeface="ＭＳ Ｐゴシック" charset="-128"/>
              </a:defRPr>
            </a:lvl8pPr>
            <a:lvl9pPr marL="3886200" indent="-228600" algn="ctr" eaLnBrk="0" fontAlgn="base" hangingPunct="0">
              <a:spcBef>
                <a:spcPct val="0"/>
              </a:spcBef>
              <a:spcAft>
                <a:spcPct val="0"/>
              </a:spcAft>
              <a:defRPr sz="1600">
                <a:solidFill>
                  <a:schemeClr val="tx1"/>
                </a:solidFill>
                <a:latin typeface="Arial" pitchFamily="34" charset="0"/>
                <a:ea typeface="ＭＳ Ｐゴシック" charset="-128"/>
              </a:defRPr>
            </a:lvl9pPr>
          </a:lstStyle>
          <a:p>
            <a:pPr algn="l"/>
            <a:endParaRPr lang="nl-NL" altLang="nl-NL" sz="2400">
              <a:latin typeface="Segoe UI" panose="020B0502040204020203" pitchFamily="34" charset="0"/>
              <a:cs typeface="Segoe UI" panose="020B0502040204020203" pitchFamily="34" charset="0"/>
            </a:endParaRPr>
          </a:p>
        </p:txBody>
      </p:sp>
      <p:sp>
        <p:nvSpPr>
          <p:cNvPr id="78" name="Rectangle 29"/>
          <p:cNvSpPr>
            <a:spLocks noChangeArrowheads="1"/>
          </p:cNvSpPr>
          <p:nvPr/>
        </p:nvSpPr>
        <p:spPr bwMode="auto">
          <a:xfrm>
            <a:off x="1784741" y="1559698"/>
            <a:ext cx="8001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Arial" pitchFamily="34" charset="0"/>
                <a:ea typeface="ＭＳ Ｐゴシック" charset="-128"/>
              </a:defRPr>
            </a:lvl1pPr>
            <a:lvl2pPr marL="742950" indent="-285750">
              <a:defRPr sz="1600">
                <a:solidFill>
                  <a:schemeClr val="tx1"/>
                </a:solidFill>
                <a:latin typeface="Arial" pitchFamily="34" charset="0"/>
                <a:ea typeface="ＭＳ Ｐゴシック" charset="-128"/>
              </a:defRPr>
            </a:lvl2pPr>
            <a:lvl3pPr marL="1143000" indent="-228600">
              <a:defRPr sz="1600">
                <a:solidFill>
                  <a:schemeClr val="tx1"/>
                </a:solidFill>
                <a:latin typeface="Arial" pitchFamily="34" charset="0"/>
                <a:ea typeface="ＭＳ Ｐゴシック" charset="-128"/>
              </a:defRPr>
            </a:lvl3pPr>
            <a:lvl4pPr marL="1600200" indent="-228600">
              <a:defRPr sz="1600">
                <a:solidFill>
                  <a:schemeClr val="tx1"/>
                </a:solidFill>
                <a:latin typeface="Arial" pitchFamily="34" charset="0"/>
                <a:ea typeface="ＭＳ Ｐゴシック" charset="-128"/>
              </a:defRPr>
            </a:lvl4pPr>
            <a:lvl5pPr marL="2057400" indent="-228600">
              <a:defRPr sz="1600">
                <a:solidFill>
                  <a:schemeClr val="tx1"/>
                </a:solidFill>
                <a:latin typeface="Arial" pitchFamily="34" charset="0"/>
                <a:ea typeface="ＭＳ Ｐゴシック" charset="-128"/>
              </a:defRPr>
            </a:lvl5pPr>
            <a:lvl6pPr marL="2514600" indent="-228600" algn="ctr" eaLnBrk="0" fontAlgn="base" hangingPunct="0">
              <a:spcBef>
                <a:spcPct val="0"/>
              </a:spcBef>
              <a:spcAft>
                <a:spcPct val="0"/>
              </a:spcAft>
              <a:defRPr sz="1600">
                <a:solidFill>
                  <a:schemeClr val="tx1"/>
                </a:solidFill>
                <a:latin typeface="Arial" pitchFamily="34" charset="0"/>
                <a:ea typeface="ＭＳ Ｐゴシック" charset="-128"/>
              </a:defRPr>
            </a:lvl6pPr>
            <a:lvl7pPr marL="2971800" indent="-228600" algn="ctr" eaLnBrk="0" fontAlgn="base" hangingPunct="0">
              <a:spcBef>
                <a:spcPct val="0"/>
              </a:spcBef>
              <a:spcAft>
                <a:spcPct val="0"/>
              </a:spcAft>
              <a:defRPr sz="1600">
                <a:solidFill>
                  <a:schemeClr val="tx1"/>
                </a:solidFill>
                <a:latin typeface="Arial" pitchFamily="34" charset="0"/>
                <a:ea typeface="ＭＳ Ｐゴシック" charset="-128"/>
              </a:defRPr>
            </a:lvl7pPr>
            <a:lvl8pPr marL="3429000" indent="-228600" algn="ctr" eaLnBrk="0" fontAlgn="base" hangingPunct="0">
              <a:spcBef>
                <a:spcPct val="0"/>
              </a:spcBef>
              <a:spcAft>
                <a:spcPct val="0"/>
              </a:spcAft>
              <a:defRPr sz="1600">
                <a:solidFill>
                  <a:schemeClr val="tx1"/>
                </a:solidFill>
                <a:latin typeface="Arial" pitchFamily="34" charset="0"/>
                <a:ea typeface="ＭＳ Ｐゴシック" charset="-128"/>
              </a:defRPr>
            </a:lvl8pPr>
            <a:lvl9pPr marL="3886200" indent="-228600" algn="ctr" eaLnBrk="0" fontAlgn="base" hangingPunct="0">
              <a:spcBef>
                <a:spcPct val="0"/>
              </a:spcBef>
              <a:spcAft>
                <a:spcPct val="0"/>
              </a:spcAft>
              <a:defRPr sz="1600">
                <a:solidFill>
                  <a:schemeClr val="tx1"/>
                </a:solidFill>
                <a:latin typeface="Arial" pitchFamily="34" charset="0"/>
                <a:ea typeface="ＭＳ Ｐゴシック" charset="-128"/>
              </a:defRPr>
            </a:lvl9pPr>
          </a:lstStyle>
          <a:p>
            <a:pPr algn="l"/>
            <a:r>
              <a:rPr lang="en-GB" altLang="nl-NL" sz="1800" dirty="0">
                <a:latin typeface="Segoe UI" panose="020B0502040204020203" pitchFamily="34" charset="0"/>
                <a:cs typeface="Segoe UI" panose="020B0502040204020203" pitchFamily="34" charset="0"/>
              </a:rPr>
              <a:t>Flexion </a:t>
            </a:r>
          </a:p>
        </p:txBody>
      </p:sp>
      <p:sp>
        <p:nvSpPr>
          <p:cNvPr id="79" name="Rectangle 30"/>
          <p:cNvSpPr>
            <a:spLocks noChangeArrowheads="1"/>
          </p:cNvSpPr>
          <p:nvPr/>
        </p:nvSpPr>
        <p:spPr bwMode="auto">
          <a:xfrm rot="16200000">
            <a:off x="-208764" y="3488106"/>
            <a:ext cx="225529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Arial" pitchFamily="34" charset="0"/>
                <a:ea typeface="ＭＳ Ｐゴシック" charset="-128"/>
              </a:defRPr>
            </a:lvl1pPr>
            <a:lvl2pPr marL="742950" indent="-285750">
              <a:defRPr sz="1600">
                <a:solidFill>
                  <a:schemeClr val="tx1"/>
                </a:solidFill>
                <a:latin typeface="Arial" pitchFamily="34" charset="0"/>
                <a:ea typeface="ＭＳ Ｐゴシック" charset="-128"/>
              </a:defRPr>
            </a:lvl2pPr>
            <a:lvl3pPr marL="1143000" indent="-228600">
              <a:defRPr sz="1600">
                <a:solidFill>
                  <a:schemeClr val="tx1"/>
                </a:solidFill>
                <a:latin typeface="Arial" pitchFamily="34" charset="0"/>
                <a:ea typeface="ＭＳ Ｐゴシック" charset="-128"/>
              </a:defRPr>
            </a:lvl3pPr>
            <a:lvl4pPr marL="1600200" indent="-228600">
              <a:defRPr sz="1600">
                <a:solidFill>
                  <a:schemeClr val="tx1"/>
                </a:solidFill>
                <a:latin typeface="Arial" pitchFamily="34" charset="0"/>
                <a:ea typeface="ＭＳ Ｐゴシック" charset="-128"/>
              </a:defRPr>
            </a:lvl4pPr>
            <a:lvl5pPr marL="2057400" indent="-228600">
              <a:defRPr sz="1600">
                <a:solidFill>
                  <a:schemeClr val="tx1"/>
                </a:solidFill>
                <a:latin typeface="Arial" pitchFamily="34" charset="0"/>
                <a:ea typeface="ＭＳ Ｐゴシック" charset="-128"/>
              </a:defRPr>
            </a:lvl5pPr>
            <a:lvl6pPr marL="2514600" indent="-228600" algn="ctr" eaLnBrk="0" fontAlgn="base" hangingPunct="0">
              <a:spcBef>
                <a:spcPct val="0"/>
              </a:spcBef>
              <a:spcAft>
                <a:spcPct val="0"/>
              </a:spcAft>
              <a:defRPr sz="1600">
                <a:solidFill>
                  <a:schemeClr val="tx1"/>
                </a:solidFill>
                <a:latin typeface="Arial" pitchFamily="34" charset="0"/>
                <a:ea typeface="ＭＳ Ｐゴシック" charset="-128"/>
              </a:defRPr>
            </a:lvl6pPr>
            <a:lvl7pPr marL="2971800" indent="-228600" algn="ctr" eaLnBrk="0" fontAlgn="base" hangingPunct="0">
              <a:spcBef>
                <a:spcPct val="0"/>
              </a:spcBef>
              <a:spcAft>
                <a:spcPct val="0"/>
              </a:spcAft>
              <a:defRPr sz="1600">
                <a:solidFill>
                  <a:schemeClr val="tx1"/>
                </a:solidFill>
                <a:latin typeface="Arial" pitchFamily="34" charset="0"/>
                <a:ea typeface="ＭＳ Ｐゴシック" charset="-128"/>
              </a:defRPr>
            </a:lvl7pPr>
            <a:lvl8pPr marL="3429000" indent="-228600" algn="ctr" eaLnBrk="0" fontAlgn="base" hangingPunct="0">
              <a:spcBef>
                <a:spcPct val="0"/>
              </a:spcBef>
              <a:spcAft>
                <a:spcPct val="0"/>
              </a:spcAft>
              <a:defRPr sz="1600">
                <a:solidFill>
                  <a:schemeClr val="tx1"/>
                </a:solidFill>
                <a:latin typeface="Arial" pitchFamily="34" charset="0"/>
                <a:ea typeface="ＭＳ Ｐゴシック" charset="-128"/>
              </a:defRPr>
            </a:lvl8pPr>
            <a:lvl9pPr marL="3886200" indent="-228600" algn="ctr" eaLnBrk="0" fontAlgn="base" hangingPunct="0">
              <a:spcBef>
                <a:spcPct val="0"/>
              </a:spcBef>
              <a:spcAft>
                <a:spcPct val="0"/>
              </a:spcAft>
              <a:defRPr sz="1600">
                <a:solidFill>
                  <a:schemeClr val="tx1"/>
                </a:solidFill>
                <a:latin typeface="Arial" pitchFamily="34" charset="0"/>
                <a:ea typeface="ＭＳ Ｐゴシック" charset="-128"/>
              </a:defRPr>
            </a:lvl9pPr>
          </a:lstStyle>
          <a:p>
            <a:pPr algn="l"/>
            <a:r>
              <a:rPr lang="en-GB" altLang="nl-NL" sz="2000" b="1" dirty="0">
                <a:latin typeface="Segoe UI" panose="020B0502040204020203" pitchFamily="34" charset="0"/>
                <a:cs typeface="Segoe UI" panose="020B0502040204020203" pitchFamily="34" charset="0"/>
              </a:rPr>
              <a:t>% of contra-lateral</a:t>
            </a:r>
          </a:p>
        </p:txBody>
      </p:sp>
      <p:sp>
        <p:nvSpPr>
          <p:cNvPr id="80" name="Rectangle 31"/>
          <p:cNvSpPr>
            <a:spLocks noChangeArrowheads="1"/>
          </p:cNvSpPr>
          <p:nvPr/>
        </p:nvSpPr>
        <p:spPr bwMode="auto">
          <a:xfrm>
            <a:off x="1134061" y="4403703"/>
            <a:ext cx="19236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Arial" pitchFamily="34" charset="0"/>
                <a:ea typeface="ＭＳ Ｐゴシック" charset="-128"/>
              </a:defRPr>
            </a:lvl1pPr>
            <a:lvl2pPr marL="742950" indent="-285750">
              <a:defRPr sz="1600">
                <a:solidFill>
                  <a:schemeClr val="tx1"/>
                </a:solidFill>
                <a:latin typeface="Arial" pitchFamily="34" charset="0"/>
                <a:ea typeface="ＭＳ Ｐゴシック" charset="-128"/>
              </a:defRPr>
            </a:lvl2pPr>
            <a:lvl3pPr marL="1143000" indent="-228600">
              <a:defRPr sz="1600">
                <a:solidFill>
                  <a:schemeClr val="tx1"/>
                </a:solidFill>
                <a:latin typeface="Arial" pitchFamily="34" charset="0"/>
                <a:ea typeface="ＭＳ Ｐゴシック" charset="-128"/>
              </a:defRPr>
            </a:lvl3pPr>
            <a:lvl4pPr marL="1600200" indent="-228600">
              <a:defRPr sz="1600">
                <a:solidFill>
                  <a:schemeClr val="tx1"/>
                </a:solidFill>
                <a:latin typeface="Arial" pitchFamily="34" charset="0"/>
                <a:ea typeface="ＭＳ Ｐゴシック" charset="-128"/>
              </a:defRPr>
            </a:lvl4pPr>
            <a:lvl5pPr marL="2057400" indent="-228600">
              <a:defRPr sz="1600">
                <a:solidFill>
                  <a:schemeClr val="tx1"/>
                </a:solidFill>
                <a:latin typeface="Arial" pitchFamily="34" charset="0"/>
                <a:ea typeface="ＭＳ Ｐゴシック" charset="-128"/>
              </a:defRPr>
            </a:lvl5pPr>
            <a:lvl6pPr marL="2514600" indent="-228600" algn="ctr" eaLnBrk="0" fontAlgn="base" hangingPunct="0">
              <a:spcBef>
                <a:spcPct val="0"/>
              </a:spcBef>
              <a:spcAft>
                <a:spcPct val="0"/>
              </a:spcAft>
              <a:defRPr sz="1600">
                <a:solidFill>
                  <a:schemeClr val="tx1"/>
                </a:solidFill>
                <a:latin typeface="Arial" pitchFamily="34" charset="0"/>
                <a:ea typeface="ＭＳ Ｐゴシック" charset="-128"/>
              </a:defRPr>
            </a:lvl6pPr>
            <a:lvl7pPr marL="2971800" indent="-228600" algn="ctr" eaLnBrk="0" fontAlgn="base" hangingPunct="0">
              <a:spcBef>
                <a:spcPct val="0"/>
              </a:spcBef>
              <a:spcAft>
                <a:spcPct val="0"/>
              </a:spcAft>
              <a:defRPr sz="1600">
                <a:solidFill>
                  <a:schemeClr val="tx1"/>
                </a:solidFill>
                <a:latin typeface="Arial" pitchFamily="34" charset="0"/>
                <a:ea typeface="ＭＳ Ｐゴシック" charset="-128"/>
              </a:defRPr>
            </a:lvl7pPr>
            <a:lvl8pPr marL="3429000" indent="-228600" algn="ctr" eaLnBrk="0" fontAlgn="base" hangingPunct="0">
              <a:spcBef>
                <a:spcPct val="0"/>
              </a:spcBef>
              <a:spcAft>
                <a:spcPct val="0"/>
              </a:spcAft>
              <a:defRPr sz="1600">
                <a:solidFill>
                  <a:schemeClr val="tx1"/>
                </a:solidFill>
                <a:latin typeface="Arial" pitchFamily="34" charset="0"/>
                <a:ea typeface="ＭＳ Ｐゴシック" charset="-128"/>
              </a:defRPr>
            </a:lvl8pPr>
            <a:lvl9pPr marL="3886200" indent="-228600" algn="ctr" eaLnBrk="0" fontAlgn="base" hangingPunct="0">
              <a:spcBef>
                <a:spcPct val="0"/>
              </a:spcBef>
              <a:spcAft>
                <a:spcPct val="0"/>
              </a:spcAft>
              <a:defRPr sz="1600">
                <a:solidFill>
                  <a:schemeClr val="tx1"/>
                </a:solidFill>
                <a:latin typeface="Arial" pitchFamily="34" charset="0"/>
                <a:ea typeface="ＭＳ Ｐゴシック" charset="-128"/>
              </a:defRPr>
            </a:lvl9pPr>
          </a:lstStyle>
          <a:p>
            <a:pPr algn="l"/>
            <a:r>
              <a:rPr lang="en-GB" altLang="nl-NL" sz="1400">
                <a:latin typeface="Segoe UI" panose="020B0502040204020203" pitchFamily="34" charset="0"/>
                <a:cs typeface="Segoe UI" panose="020B0502040204020203" pitchFamily="34" charset="0"/>
              </a:rPr>
              <a:t>20</a:t>
            </a:r>
            <a:endParaRPr lang="en-GB" altLang="nl-NL" sz="4000">
              <a:latin typeface="Segoe UI" panose="020B0502040204020203" pitchFamily="34" charset="0"/>
              <a:cs typeface="Segoe UI" panose="020B0502040204020203" pitchFamily="34" charset="0"/>
            </a:endParaRPr>
          </a:p>
        </p:txBody>
      </p:sp>
      <p:sp>
        <p:nvSpPr>
          <p:cNvPr id="81" name="Rectangle 32"/>
          <p:cNvSpPr>
            <a:spLocks noChangeArrowheads="1"/>
          </p:cNvSpPr>
          <p:nvPr/>
        </p:nvSpPr>
        <p:spPr bwMode="auto">
          <a:xfrm>
            <a:off x="1134061" y="3809978"/>
            <a:ext cx="19236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Arial" pitchFamily="34" charset="0"/>
                <a:ea typeface="ＭＳ Ｐゴシック" charset="-128"/>
              </a:defRPr>
            </a:lvl1pPr>
            <a:lvl2pPr marL="742950" indent="-285750">
              <a:defRPr sz="1600">
                <a:solidFill>
                  <a:schemeClr val="tx1"/>
                </a:solidFill>
                <a:latin typeface="Arial" pitchFamily="34" charset="0"/>
                <a:ea typeface="ＭＳ Ｐゴシック" charset="-128"/>
              </a:defRPr>
            </a:lvl2pPr>
            <a:lvl3pPr marL="1143000" indent="-228600">
              <a:defRPr sz="1600">
                <a:solidFill>
                  <a:schemeClr val="tx1"/>
                </a:solidFill>
                <a:latin typeface="Arial" pitchFamily="34" charset="0"/>
                <a:ea typeface="ＭＳ Ｐゴシック" charset="-128"/>
              </a:defRPr>
            </a:lvl3pPr>
            <a:lvl4pPr marL="1600200" indent="-228600">
              <a:defRPr sz="1600">
                <a:solidFill>
                  <a:schemeClr val="tx1"/>
                </a:solidFill>
                <a:latin typeface="Arial" pitchFamily="34" charset="0"/>
                <a:ea typeface="ＭＳ Ｐゴシック" charset="-128"/>
              </a:defRPr>
            </a:lvl4pPr>
            <a:lvl5pPr marL="2057400" indent="-228600">
              <a:defRPr sz="1600">
                <a:solidFill>
                  <a:schemeClr val="tx1"/>
                </a:solidFill>
                <a:latin typeface="Arial" pitchFamily="34" charset="0"/>
                <a:ea typeface="ＭＳ Ｐゴシック" charset="-128"/>
              </a:defRPr>
            </a:lvl5pPr>
            <a:lvl6pPr marL="2514600" indent="-228600" algn="ctr" eaLnBrk="0" fontAlgn="base" hangingPunct="0">
              <a:spcBef>
                <a:spcPct val="0"/>
              </a:spcBef>
              <a:spcAft>
                <a:spcPct val="0"/>
              </a:spcAft>
              <a:defRPr sz="1600">
                <a:solidFill>
                  <a:schemeClr val="tx1"/>
                </a:solidFill>
                <a:latin typeface="Arial" pitchFamily="34" charset="0"/>
                <a:ea typeface="ＭＳ Ｐゴシック" charset="-128"/>
              </a:defRPr>
            </a:lvl6pPr>
            <a:lvl7pPr marL="2971800" indent="-228600" algn="ctr" eaLnBrk="0" fontAlgn="base" hangingPunct="0">
              <a:spcBef>
                <a:spcPct val="0"/>
              </a:spcBef>
              <a:spcAft>
                <a:spcPct val="0"/>
              </a:spcAft>
              <a:defRPr sz="1600">
                <a:solidFill>
                  <a:schemeClr val="tx1"/>
                </a:solidFill>
                <a:latin typeface="Arial" pitchFamily="34" charset="0"/>
                <a:ea typeface="ＭＳ Ｐゴシック" charset="-128"/>
              </a:defRPr>
            </a:lvl7pPr>
            <a:lvl8pPr marL="3429000" indent="-228600" algn="ctr" eaLnBrk="0" fontAlgn="base" hangingPunct="0">
              <a:spcBef>
                <a:spcPct val="0"/>
              </a:spcBef>
              <a:spcAft>
                <a:spcPct val="0"/>
              </a:spcAft>
              <a:defRPr sz="1600">
                <a:solidFill>
                  <a:schemeClr val="tx1"/>
                </a:solidFill>
                <a:latin typeface="Arial" pitchFamily="34" charset="0"/>
                <a:ea typeface="ＭＳ Ｐゴシック" charset="-128"/>
              </a:defRPr>
            </a:lvl8pPr>
            <a:lvl9pPr marL="3886200" indent="-228600" algn="ctr" eaLnBrk="0" fontAlgn="base" hangingPunct="0">
              <a:spcBef>
                <a:spcPct val="0"/>
              </a:spcBef>
              <a:spcAft>
                <a:spcPct val="0"/>
              </a:spcAft>
              <a:defRPr sz="1600">
                <a:solidFill>
                  <a:schemeClr val="tx1"/>
                </a:solidFill>
                <a:latin typeface="Arial" pitchFamily="34" charset="0"/>
                <a:ea typeface="ＭＳ Ｐゴシック" charset="-128"/>
              </a:defRPr>
            </a:lvl9pPr>
          </a:lstStyle>
          <a:p>
            <a:pPr algn="l"/>
            <a:r>
              <a:rPr lang="en-GB" altLang="nl-NL" sz="1400">
                <a:latin typeface="Segoe UI" panose="020B0502040204020203" pitchFamily="34" charset="0"/>
                <a:cs typeface="Segoe UI" panose="020B0502040204020203" pitchFamily="34" charset="0"/>
              </a:rPr>
              <a:t>40</a:t>
            </a:r>
            <a:endParaRPr lang="en-GB" altLang="nl-NL" sz="4000">
              <a:latin typeface="Segoe UI" panose="020B0502040204020203" pitchFamily="34" charset="0"/>
              <a:cs typeface="Segoe UI" panose="020B0502040204020203" pitchFamily="34" charset="0"/>
            </a:endParaRPr>
          </a:p>
        </p:txBody>
      </p:sp>
      <p:sp>
        <p:nvSpPr>
          <p:cNvPr id="82" name="Rectangle 33"/>
          <p:cNvSpPr>
            <a:spLocks noChangeArrowheads="1"/>
          </p:cNvSpPr>
          <p:nvPr/>
        </p:nvSpPr>
        <p:spPr bwMode="auto">
          <a:xfrm>
            <a:off x="1134061" y="3214665"/>
            <a:ext cx="19236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Arial" pitchFamily="34" charset="0"/>
                <a:ea typeface="ＭＳ Ｐゴシック" charset="-128"/>
              </a:defRPr>
            </a:lvl1pPr>
            <a:lvl2pPr marL="742950" indent="-285750">
              <a:defRPr sz="1600">
                <a:solidFill>
                  <a:schemeClr val="tx1"/>
                </a:solidFill>
                <a:latin typeface="Arial" pitchFamily="34" charset="0"/>
                <a:ea typeface="ＭＳ Ｐゴシック" charset="-128"/>
              </a:defRPr>
            </a:lvl2pPr>
            <a:lvl3pPr marL="1143000" indent="-228600">
              <a:defRPr sz="1600">
                <a:solidFill>
                  <a:schemeClr val="tx1"/>
                </a:solidFill>
                <a:latin typeface="Arial" pitchFamily="34" charset="0"/>
                <a:ea typeface="ＭＳ Ｐゴシック" charset="-128"/>
              </a:defRPr>
            </a:lvl3pPr>
            <a:lvl4pPr marL="1600200" indent="-228600">
              <a:defRPr sz="1600">
                <a:solidFill>
                  <a:schemeClr val="tx1"/>
                </a:solidFill>
                <a:latin typeface="Arial" pitchFamily="34" charset="0"/>
                <a:ea typeface="ＭＳ Ｐゴシック" charset="-128"/>
              </a:defRPr>
            </a:lvl4pPr>
            <a:lvl5pPr marL="2057400" indent="-228600">
              <a:defRPr sz="1600">
                <a:solidFill>
                  <a:schemeClr val="tx1"/>
                </a:solidFill>
                <a:latin typeface="Arial" pitchFamily="34" charset="0"/>
                <a:ea typeface="ＭＳ Ｐゴシック" charset="-128"/>
              </a:defRPr>
            </a:lvl5pPr>
            <a:lvl6pPr marL="2514600" indent="-228600" algn="ctr" eaLnBrk="0" fontAlgn="base" hangingPunct="0">
              <a:spcBef>
                <a:spcPct val="0"/>
              </a:spcBef>
              <a:spcAft>
                <a:spcPct val="0"/>
              </a:spcAft>
              <a:defRPr sz="1600">
                <a:solidFill>
                  <a:schemeClr val="tx1"/>
                </a:solidFill>
                <a:latin typeface="Arial" pitchFamily="34" charset="0"/>
                <a:ea typeface="ＭＳ Ｐゴシック" charset="-128"/>
              </a:defRPr>
            </a:lvl6pPr>
            <a:lvl7pPr marL="2971800" indent="-228600" algn="ctr" eaLnBrk="0" fontAlgn="base" hangingPunct="0">
              <a:spcBef>
                <a:spcPct val="0"/>
              </a:spcBef>
              <a:spcAft>
                <a:spcPct val="0"/>
              </a:spcAft>
              <a:defRPr sz="1600">
                <a:solidFill>
                  <a:schemeClr val="tx1"/>
                </a:solidFill>
                <a:latin typeface="Arial" pitchFamily="34" charset="0"/>
                <a:ea typeface="ＭＳ Ｐゴシック" charset="-128"/>
              </a:defRPr>
            </a:lvl7pPr>
            <a:lvl8pPr marL="3429000" indent="-228600" algn="ctr" eaLnBrk="0" fontAlgn="base" hangingPunct="0">
              <a:spcBef>
                <a:spcPct val="0"/>
              </a:spcBef>
              <a:spcAft>
                <a:spcPct val="0"/>
              </a:spcAft>
              <a:defRPr sz="1600">
                <a:solidFill>
                  <a:schemeClr val="tx1"/>
                </a:solidFill>
                <a:latin typeface="Arial" pitchFamily="34" charset="0"/>
                <a:ea typeface="ＭＳ Ｐゴシック" charset="-128"/>
              </a:defRPr>
            </a:lvl8pPr>
            <a:lvl9pPr marL="3886200" indent="-228600" algn="ctr" eaLnBrk="0" fontAlgn="base" hangingPunct="0">
              <a:spcBef>
                <a:spcPct val="0"/>
              </a:spcBef>
              <a:spcAft>
                <a:spcPct val="0"/>
              </a:spcAft>
              <a:defRPr sz="1600">
                <a:solidFill>
                  <a:schemeClr val="tx1"/>
                </a:solidFill>
                <a:latin typeface="Arial" pitchFamily="34" charset="0"/>
                <a:ea typeface="ＭＳ Ｐゴシック" charset="-128"/>
              </a:defRPr>
            </a:lvl9pPr>
          </a:lstStyle>
          <a:p>
            <a:pPr algn="l"/>
            <a:r>
              <a:rPr lang="en-GB" altLang="nl-NL" sz="1400">
                <a:latin typeface="Segoe UI" panose="020B0502040204020203" pitchFamily="34" charset="0"/>
                <a:cs typeface="Segoe UI" panose="020B0502040204020203" pitchFamily="34" charset="0"/>
              </a:rPr>
              <a:t>60</a:t>
            </a:r>
            <a:endParaRPr lang="en-GB" altLang="nl-NL" sz="4000">
              <a:latin typeface="Segoe UI" panose="020B0502040204020203" pitchFamily="34" charset="0"/>
              <a:cs typeface="Segoe UI" panose="020B0502040204020203" pitchFamily="34" charset="0"/>
            </a:endParaRPr>
          </a:p>
        </p:txBody>
      </p:sp>
      <p:sp>
        <p:nvSpPr>
          <p:cNvPr id="83" name="Rectangle 34"/>
          <p:cNvSpPr>
            <a:spLocks noChangeArrowheads="1"/>
          </p:cNvSpPr>
          <p:nvPr/>
        </p:nvSpPr>
        <p:spPr bwMode="auto">
          <a:xfrm>
            <a:off x="1134061" y="2643165"/>
            <a:ext cx="19236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Arial" pitchFamily="34" charset="0"/>
                <a:ea typeface="ＭＳ Ｐゴシック" charset="-128"/>
              </a:defRPr>
            </a:lvl1pPr>
            <a:lvl2pPr marL="742950" indent="-285750">
              <a:defRPr sz="1600">
                <a:solidFill>
                  <a:schemeClr val="tx1"/>
                </a:solidFill>
                <a:latin typeface="Arial" pitchFamily="34" charset="0"/>
                <a:ea typeface="ＭＳ Ｐゴシック" charset="-128"/>
              </a:defRPr>
            </a:lvl2pPr>
            <a:lvl3pPr marL="1143000" indent="-228600">
              <a:defRPr sz="1600">
                <a:solidFill>
                  <a:schemeClr val="tx1"/>
                </a:solidFill>
                <a:latin typeface="Arial" pitchFamily="34" charset="0"/>
                <a:ea typeface="ＭＳ Ｐゴシック" charset="-128"/>
              </a:defRPr>
            </a:lvl3pPr>
            <a:lvl4pPr marL="1600200" indent="-228600">
              <a:defRPr sz="1600">
                <a:solidFill>
                  <a:schemeClr val="tx1"/>
                </a:solidFill>
                <a:latin typeface="Arial" pitchFamily="34" charset="0"/>
                <a:ea typeface="ＭＳ Ｐゴシック" charset="-128"/>
              </a:defRPr>
            </a:lvl4pPr>
            <a:lvl5pPr marL="2057400" indent="-228600">
              <a:defRPr sz="1600">
                <a:solidFill>
                  <a:schemeClr val="tx1"/>
                </a:solidFill>
                <a:latin typeface="Arial" pitchFamily="34" charset="0"/>
                <a:ea typeface="ＭＳ Ｐゴシック" charset="-128"/>
              </a:defRPr>
            </a:lvl5pPr>
            <a:lvl6pPr marL="2514600" indent="-228600" algn="ctr" eaLnBrk="0" fontAlgn="base" hangingPunct="0">
              <a:spcBef>
                <a:spcPct val="0"/>
              </a:spcBef>
              <a:spcAft>
                <a:spcPct val="0"/>
              </a:spcAft>
              <a:defRPr sz="1600">
                <a:solidFill>
                  <a:schemeClr val="tx1"/>
                </a:solidFill>
                <a:latin typeface="Arial" pitchFamily="34" charset="0"/>
                <a:ea typeface="ＭＳ Ｐゴシック" charset="-128"/>
              </a:defRPr>
            </a:lvl6pPr>
            <a:lvl7pPr marL="2971800" indent="-228600" algn="ctr" eaLnBrk="0" fontAlgn="base" hangingPunct="0">
              <a:spcBef>
                <a:spcPct val="0"/>
              </a:spcBef>
              <a:spcAft>
                <a:spcPct val="0"/>
              </a:spcAft>
              <a:defRPr sz="1600">
                <a:solidFill>
                  <a:schemeClr val="tx1"/>
                </a:solidFill>
                <a:latin typeface="Arial" pitchFamily="34" charset="0"/>
                <a:ea typeface="ＭＳ Ｐゴシック" charset="-128"/>
              </a:defRPr>
            </a:lvl7pPr>
            <a:lvl8pPr marL="3429000" indent="-228600" algn="ctr" eaLnBrk="0" fontAlgn="base" hangingPunct="0">
              <a:spcBef>
                <a:spcPct val="0"/>
              </a:spcBef>
              <a:spcAft>
                <a:spcPct val="0"/>
              </a:spcAft>
              <a:defRPr sz="1600">
                <a:solidFill>
                  <a:schemeClr val="tx1"/>
                </a:solidFill>
                <a:latin typeface="Arial" pitchFamily="34" charset="0"/>
                <a:ea typeface="ＭＳ Ｐゴシック" charset="-128"/>
              </a:defRPr>
            </a:lvl8pPr>
            <a:lvl9pPr marL="3886200" indent="-228600" algn="ctr" eaLnBrk="0" fontAlgn="base" hangingPunct="0">
              <a:spcBef>
                <a:spcPct val="0"/>
              </a:spcBef>
              <a:spcAft>
                <a:spcPct val="0"/>
              </a:spcAft>
              <a:defRPr sz="1600">
                <a:solidFill>
                  <a:schemeClr val="tx1"/>
                </a:solidFill>
                <a:latin typeface="Arial" pitchFamily="34" charset="0"/>
                <a:ea typeface="ＭＳ Ｐゴシック" charset="-128"/>
              </a:defRPr>
            </a:lvl9pPr>
          </a:lstStyle>
          <a:p>
            <a:pPr algn="l"/>
            <a:r>
              <a:rPr lang="en-GB" altLang="nl-NL" sz="1400">
                <a:latin typeface="Segoe UI" panose="020B0502040204020203" pitchFamily="34" charset="0"/>
                <a:cs typeface="Segoe UI" panose="020B0502040204020203" pitchFamily="34" charset="0"/>
              </a:rPr>
              <a:t>80</a:t>
            </a:r>
            <a:endParaRPr lang="en-GB" altLang="nl-NL" sz="4000">
              <a:latin typeface="Segoe UI" panose="020B0502040204020203" pitchFamily="34" charset="0"/>
              <a:cs typeface="Segoe UI" panose="020B0502040204020203" pitchFamily="34" charset="0"/>
            </a:endParaRPr>
          </a:p>
        </p:txBody>
      </p:sp>
      <p:sp>
        <p:nvSpPr>
          <p:cNvPr id="84" name="Rectangle 35"/>
          <p:cNvSpPr>
            <a:spLocks noChangeArrowheads="1"/>
          </p:cNvSpPr>
          <p:nvPr/>
        </p:nvSpPr>
        <p:spPr bwMode="auto">
          <a:xfrm>
            <a:off x="1059448" y="2073253"/>
            <a:ext cx="28854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Arial" pitchFamily="34" charset="0"/>
                <a:ea typeface="ＭＳ Ｐゴシック" charset="-128"/>
              </a:defRPr>
            </a:lvl1pPr>
            <a:lvl2pPr marL="742950" indent="-285750">
              <a:defRPr sz="1600">
                <a:solidFill>
                  <a:schemeClr val="tx1"/>
                </a:solidFill>
                <a:latin typeface="Arial" pitchFamily="34" charset="0"/>
                <a:ea typeface="ＭＳ Ｐゴシック" charset="-128"/>
              </a:defRPr>
            </a:lvl2pPr>
            <a:lvl3pPr marL="1143000" indent="-228600">
              <a:defRPr sz="1600">
                <a:solidFill>
                  <a:schemeClr val="tx1"/>
                </a:solidFill>
                <a:latin typeface="Arial" pitchFamily="34" charset="0"/>
                <a:ea typeface="ＭＳ Ｐゴシック" charset="-128"/>
              </a:defRPr>
            </a:lvl3pPr>
            <a:lvl4pPr marL="1600200" indent="-228600">
              <a:defRPr sz="1600">
                <a:solidFill>
                  <a:schemeClr val="tx1"/>
                </a:solidFill>
                <a:latin typeface="Arial" pitchFamily="34" charset="0"/>
                <a:ea typeface="ＭＳ Ｐゴシック" charset="-128"/>
              </a:defRPr>
            </a:lvl4pPr>
            <a:lvl5pPr marL="2057400" indent="-228600">
              <a:defRPr sz="1600">
                <a:solidFill>
                  <a:schemeClr val="tx1"/>
                </a:solidFill>
                <a:latin typeface="Arial" pitchFamily="34" charset="0"/>
                <a:ea typeface="ＭＳ Ｐゴシック" charset="-128"/>
              </a:defRPr>
            </a:lvl5pPr>
            <a:lvl6pPr marL="2514600" indent="-228600" algn="ctr" eaLnBrk="0" fontAlgn="base" hangingPunct="0">
              <a:spcBef>
                <a:spcPct val="0"/>
              </a:spcBef>
              <a:spcAft>
                <a:spcPct val="0"/>
              </a:spcAft>
              <a:defRPr sz="1600">
                <a:solidFill>
                  <a:schemeClr val="tx1"/>
                </a:solidFill>
                <a:latin typeface="Arial" pitchFamily="34" charset="0"/>
                <a:ea typeface="ＭＳ Ｐゴシック" charset="-128"/>
              </a:defRPr>
            </a:lvl6pPr>
            <a:lvl7pPr marL="2971800" indent="-228600" algn="ctr" eaLnBrk="0" fontAlgn="base" hangingPunct="0">
              <a:spcBef>
                <a:spcPct val="0"/>
              </a:spcBef>
              <a:spcAft>
                <a:spcPct val="0"/>
              </a:spcAft>
              <a:defRPr sz="1600">
                <a:solidFill>
                  <a:schemeClr val="tx1"/>
                </a:solidFill>
                <a:latin typeface="Arial" pitchFamily="34" charset="0"/>
                <a:ea typeface="ＭＳ Ｐゴシック" charset="-128"/>
              </a:defRPr>
            </a:lvl7pPr>
            <a:lvl8pPr marL="3429000" indent="-228600" algn="ctr" eaLnBrk="0" fontAlgn="base" hangingPunct="0">
              <a:spcBef>
                <a:spcPct val="0"/>
              </a:spcBef>
              <a:spcAft>
                <a:spcPct val="0"/>
              </a:spcAft>
              <a:defRPr sz="1600">
                <a:solidFill>
                  <a:schemeClr val="tx1"/>
                </a:solidFill>
                <a:latin typeface="Arial" pitchFamily="34" charset="0"/>
                <a:ea typeface="ＭＳ Ｐゴシック" charset="-128"/>
              </a:defRPr>
            </a:lvl8pPr>
            <a:lvl9pPr marL="3886200" indent="-228600" algn="ctr" eaLnBrk="0" fontAlgn="base" hangingPunct="0">
              <a:spcBef>
                <a:spcPct val="0"/>
              </a:spcBef>
              <a:spcAft>
                <a:spcPct val="0"/>
              </a:spcAft>
              <a:defRPr sz="1600">
                <a:solidFill>
                  <a:schemeClr val="tx1"/>
                </a:solidFill>
                <a:latin typeface="Arial" pitchFamily="34" charset="0"/>
                <a:ea typeface="ＭＳ Ｐゴシック" charset="-128"/>
              </a:defRPr>
            </a:lvl9pPr>
          </a:lstStyle>
          <a:p>
            <a:pPr algn="l"/>
            <a:r>
              <a:rPr lang="en-GB" altLang="nl-NL" sz="1400">
                <a:latin typeface="Segoe UI" panose="020B0502040204020203" pitchFamily="34" charset="0"/>
                <a:cs typeface="Segoe UI" panose="020B0502040204020203" pitchFamily="34" charset="0"/>
              </a:rPr>
              <a:t>100</a:t>
            </a:r>
            <a:endParaRPr lang="en-GB" altLang="nl-NL" sz="4000">
              <a:latin typeface="Segoe UI" panose="020B0502040204020203" pitchFamily="34" charset="0"/>
              <a:cs typeface="Segoe UI" panose="020B0502040204020203" pitchFamily="34" charset="0"/>
            </a:endParaRPr>
          </a:p>
        </p:txBody>
      </p:sp>
      <p:sp>
        <p:nvSpPr>
          <p:cNvPr id="85" name="Line 36"/>
          <p:cNvSpPr>
            <a:spLocks noChangeShapeType="1"/>
          </p:cNvSpPr>
          <p:nvPr/>
        </p:nvSpPr>
        <p:spPr bwMode="auto">
          <a:xfrm>
            <a:off x="1424378" y="2244703"/>
            <a:ext cx="52388"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nl-NL">
              <a:latin typeface="Segoe UI" panose="020B0502040204020203" pitchFamily="34" charset="0"/>
              <a:cs typeface="Segoe UI" panose="020B0502040204020203" pitchFamily="34" charset="0"/>
            </a:endParaRPr>
          </a:p>
        </p:txBody>
      </p:sp>
      <p:sp>
        <p:nvSpPr>
          <p:cNvPr id="86" name="Line 37"/>
          <p:cNvSpPr>
            <a:spLocks noChangeShapeType="1"/>
          </p:cNvSpPr>
          <p:nvPr/>
        </p:nvSpPr>
        <p:spPr bwMode="auto">
          <a:xfrm>
            <a:off x="1424378" y="2816203"/>
            <a:ext cx="5080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nl-NL">
              <a:latin typeface="Segoe UI" panose="020B0502040204020203" pitchFamily="34" charset="0"/>
              <a:cs typeface="Segoe UI" panose="020B0502040204020203" pitchFamily="34" charset="0"/>
            </a:endParaRPr>
          </a:p>
        </p:txBody>
      </p:sp>
      <p:sp>
        <p:nvSpPr>
          <p:cNvPr id="87" name="Line 38"/>
          <p:cNvSpPr>
            <a:spLocks noChangeShapeType="1"/>
          </p:cNvSpPr>
          <p:nvPr/>
        </p:nvSpPr>
        <p:spPr bwMode="auto">
          <a:xfrm>
            <a:off x="1424378" y="3409134"/>
            <a:ext cx="50800" cy="794"/>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nl-NL">
              <a:latin typeface="Segoe UI" panose="020B0502040204020203" pitchFamily="34" charset="0"/>
              <a:cs typeface="Segoe UI" panose="020B0502040204020203" pitchFamily="34" charset="0"/>
            </a:endParaRPr>
          </a:p>
        </p:txBody>
      </p:sp>
      <p:sp>
        <p:nvSpPr>
          <p:cNvPr id="88" name="Line 39"/>
          <p:cNvSpPr>
            <a:spLocks noChangeShapeType="1"/>
          </p:cNvSpPr>
          <p:nvPr/>
        </p:nvSpPr>
        <p:spPr bwMode="auto">
          <a:xfrm>
            <a:off x="1424378" y="3981428"/>
            <a:ext cx="5080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nl-NL">
              <a:latin typeface="Segoe UI" panose="020B0502040204020203" pitchFamily="34" charset="0"/>
              <a:cs typeface="Segoe UI" panose="020B0502040204020203" pitchFamily="34" charset="0"/>
            </a:endParaRPr>
          </a:p>
        </p:txBody>
      </p:sp>
      <p:sp>
        <p:nvSpPr>
          <p:cNvPr id="89" name="Line 40"/>
          <p:cNvSpPr>
            <a:spLocks noChangeShapeType="1"/>
          </p:cNvSpPr>
          <p:nvPr/>
        </p:nvSpPr>
        <p:spPr bwMode="auto">
          <a:xfrm>
            <a:off x="1424378" y="4576740"/>
            <a:ext cx="5080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nl-NL">
              <a:latin typeface="Segoe UI" panose="020B0502040204020203" pitchFamily="34" charset="0"/>
              <a:cs typeface="Segoe UI" panose="020B0502040204020203" pitchFamily="34" charset="0"/>
            </a:endParaRPr>
          </a:p>
        </p:txBody>
      </p:sp>
      <p:sp>
        <p:nvSpPr>
          <p:cNvPr id="90" name="Rectangle 51"/>
          <p:cNvSpPr>
            <a:spLocks noChangeArrowheads="1"/>
          </p:cNvSpPr>
          <p:nvPr/>
        </p:nvSpPr>
        <p:spPr bwMode="auto">
          <a:xfrm>
            <a:off x="1208673" y="4983140"/>
            <a:ext cx="9618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Arial" pitchFamily="34" charset="0"/>
                <a:ea typeface="ＭＳ Ｐゴシック" charset="-128"/>
              </a:defRPr>
            </a:lvl1pPr>
            <a:lvl2pPr marL="742950" indent="-285750">
              <a:defRPr sz="1600">
                <a:solidFill>
                  <a:schemeClr val="tx1"/>
                </a:solidFill>
                <a:latin typeface="Arial" pitchFamily="34" charset="0"/>
                <a:ea typeface="ＭＳ Ｐゴシック" charset="-128"/>
              </a:defRPr>
            </a:lvl2pPr>
            <a:lvl3pPr marL="1143000" indent="-228600">
              <a:defRPr sz="1600">
                <a:solidFill>
                  <a:schemeClr val="tx1"/>
                </a:solidFill>
                <a:latin typeface="Arial" pitchFamily="34" charset="0"/>
                <a:ea typeface="ＭＳ Ｐゴシック" charset="-128"/>
              </a:defRPr>
            </a:lvl3pPr>
            <a:lvl4pPr marL="1600200" indent="-228600">
              <a:defRPr sz="1600">
                <a:solidFill>
                  <a:schemeClr val="tx1"/>
                </a:solidFill>
                <a:latin typeface="Arial" pitchFamily="34" charset="0"/>
                <a:ea typeface="ＭＳ Ｐゴシック" charset="-128"/>
              </a:defRPr>
            </a:lvl4pPr>
            <a:lvl5pPr marL="2057400" indent="-228600">
              <a:defRPr sz="1600">
                <a:solidFill>
                  <a:schemeClr val="tx1"/>
                </a:solidFill>
                <a:latin typeface="Arial" pitchFamily="34" charset="0"/>
                <a:ea typeface="ＭＳ Ｐゴシック" charset="-128"/>
              </a:defRPr>
            </a:lvl5pPr>
            <a:lvl6pPr marL="2514600" indent="-228600" algn="ctr" eaLnBrk="0" fontAlgn="base" hangingPunct="0">
              <a:spcBef>
                <a:spcPct val="0"/>
              </a:spcBef>
              <a:spcAft>
                <a:spcPct val="0"/>
              </a:spcAft>
              <a:defRPr sz="1600">
                <a:solidFill>
                  <a:schemeClr val="tx1"/>
                </a:solidFill>
                <a:latin typeface="Arial" pitchFamily="34" charset="0"/>
                <a:ea typeface="ＭＳ Ｐゴシック" charset="-128"/>
              </a:defRPr>
            </a:lvl6pPr>
            <a:lvl7pPr marL="2971800" indent="-228600" algn="ctr" eaLnBrk="0" fontAlgn="base" hangingPunct="0">
              <a:spcBef>
                <a:spcPct val="0"/>
              </a:spcBef>
              <a:spcAft>
                <a:spcPct val="0"/>
              </a:spcAft>
              <a:defRPr sz="1600">
                <a:solidFill>
                  <a:schemeClr val="tx1"/>
                </a:solidFill>
                <a:latin typeface="Arial" pitchFamily="34" charset="0"/>
                <a:ea typeface="ＭＳ Ｐゴシック" charset="-128"/>
              </a:defRPr>
            </a:lvl7pPr>
            <a:lvl8pPr marL="3429000" indent="-228600" algn="ctr" eaLnBrk="0" fontAlgn="base" hangingPunct="0">
              <a:spcBef>
                <a:spcPct val="0"/>
              </a:spcBef>
              <a:spcAft>
                <a:spcPct val="0"/>
              </a:spcAft>
              <a:defRPr sz="1600">
                <a:solidFill>
                  <a:schemeClr val="tx1"/>
                </a:solidFill>
                <a:latin typeface="Arial" pitchFamily="34" charset="0"/>
                <a:ea typeface="ＭＳ Ｐゴシック" charset="-128"/>
              </a:defRPr>
            </a:lvl8pPr>
            <a:lvl9pPr marL="3886200" indent="-228600" algn="ctr" eaLnBrk="0" fontAlgn="base" hangingPunct="0">
              <a:spcBef>
                <a:spcPct val="0"/>
              </a:spcBef>
              <a:spcAft>
                <a:spcPct val="0"/>
              </a:spcAft>
              <a:defRPr sz="1600">
                <a:solidFill>
                  <a:schemeClr val="tx1"/>
                </a:solidFill>
                <a:latin typeface="Arial" pitchFamily="34" charset="0"/>
                <a:ea typeface="ＭＳ Ｐゴシック" charset="-128"/>
              </a:defRPr>
            </a:lvl9pPr>
          </a:lstStyle>
          <a:p>
            <a:pPr algn="l"/>
            <a:r>
              <a:rPr lang="en-GB" altLang="nl-NL" sz="1400">
                <a:latin typeface="Segoe UI" panose="020B0502040204020203" pitchFamily="34" charset="0"/>
                <a:cs typeface="Segoe UI" panose="020B0502040204020203" pitchFamily="34" charset="0"/>
              </a:rPr>
              <a:t>0</a:t>
            </a:r>
            <a:endParaRPr lang="en-GB" altLang="nl-NL" sz="4000">
              <a:latin typeface="Segoe UI" panose="020B0502040204020203" pitchFamily="34" charset="0"/>
              <a:cs typeface="Segoe UI" panose="020B0502040204020203" pitchFamily="34" charset="0"/>
            </a:endParaRPr>
          </a:p>
        </p:txBody>
      </p:sp>
      <p:sp>
        <p:nvSpPr>
          <p:cNvPr id="91" name="Freeform 55"/>
          <p:cNvSpPr>
            <a:spLocks/>
          </p:cNvSpPr>
          <p:nvPr/>
        </p:nvSpPr>
        <p:spPr bwMode="auto">
          <a:xfrm>
            <a:off x="1579953" y="3122590"/>
            <a:ext cx="1200150" cy="490538"/>
          </a:xfrm>
          <a:custGeom>
            <a:avLst/>
            <a:gdLst>
              <a:gd name="T0" fmla="*/ 0 w 756"/>
              <a:gd name="T1" fmla="*/ 2147483647 h 309"/>
              <a:gd name="T2" fmla="*/ 2147483647 w 756"/>
              <a:gd name="T3" fmla="*/ 2147483647 h 309"/>
              <a:gd name="T4" fmla="*/ 2147483647 w 756"/>
              <a:gd name="T5" fmla="*/ 2147483647 h 309"/>
              <a:gd name="T6" fmla="*/ 2147483647 w 756"/>
              <a:gd name="T7" fmla="*/ 2147483647 h 309"/>
              <a:gd name="T8" fmla="*/ 2147483647 w 756"/>
              <a:gd name="T9" fmla="*/ 2147483647 h 309"/>
              <a:gd name="T10" fmla="*/ 2147483647 w 756"/>
              <a:gd name="T11" fmla="*/ 2147483647 h 309"/>
              <a:gd name="T12" fmla="*/ 2147483647 w 756"/>
              <a:gd name="T13" fmla="*/ 2147483647 h 309"/>
              <a:gd name="T14" fmla="*/ 2147483647 w 756"/>
              <a:gd name="T15" fmla="*/ 2147483647 h 309"/>
              <a:gd name="T16" fmla="*/ 2147483647 w 756"/>
              <a:gd name="T17" fmla="*/ 2147483647 h 309"/>
              <a:gd name="T18" fmla="*/ 2147483647 w 756"/>
              <a:gd name="T19" fmla="*/ 2147483647 h 309"/>
              <a:gd name="T20" fmla="*/ 2147483647 w 756"/>
              <a:gd name="T21" fmla="*/ 2147483647 h 309"/>
              <a:gd name="T22" fmla="*/ 2147483647 w 756"/>
              <a:gd name="T23" fmla="*/ 2147483647 h 30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56" h="309">
                <a:moveTo>
                  <a:pt x="0" y="242"/>
                </a:moveTo>
                <a:cubicBezTo>
                  <a:pt x="12" y="249"/>
                  <a:pt x="47" y="271"/>
                  <a:pt x="72" y="278"/>
                </a:cubicBezTo>
                <a:cubicBezTo>
                  <a:pt x="97" y="285"/>
                  <a:pt x="127" y="289"/>
                  <a:pt x="150" y="284"/>
                </a:cubicBezTo>
                <a:cubicBezTo>
                  <a:pt x="173" y="279"/>
                  <a:pt x="187" y="249"/>
                  <a:pt x="210" y="248"/>
                </a:cubicBezTo>
                <a:cubicBezTo>
                  <a:pt x="233" y="247"/>
                  <a:pt x="263" y="274"/>
                  <a:pt x="288" y="278"/>
                </a:cubicBezTo>
                <a:cubicBezTo>
                  <a:pt x="313" y="282"/>
                  <a:pt x="340" y="309"/>
                  <a:pt x="360" y="272"/>
                </a:cubicBezTo>
                <a:cubicBezTo>
                  <a:pt x="380" y="235"/>
                  <a:pt x="386" y="93"/>
                  <a:pt x="408" y="56"/>
                </a:cubicBezTo>
                <a:cubicBezTo>
                  <a:pt x="430" y="19"/>
                  <a:pt x="469" y="59"/>
                  <a:pt x="492" y="50"/>
                </a:cubicBezTo>
                <a:cubicBezTo>
                  <a:pt x="515" y="41"/>
                  <a:pt x="524" y="4"/>
                  <a:pt x="546" y="2"/>
                </a:cubicBezTo>
                <a:cubicBezTo>
                  <a:pt x="568" y="0"/>
                  <a:pt x="602" y="20"/>
                  <a:pt x="624" y="38"/>
                </a:cubicBezTo>
                <a:cubicBezTo>
                  <a:pt x="646" y="56"/>
                  <a:pt x="656" y="108"/>
                  <a:pt x="678" y="110"/>
                </a:cubicBezTo>
                <a:cubicBezTo>
                  <a:pt x="700" y="112"/>
                  <a:pt x="740" y="62"/>
                  <a:pt x="756" y="50"/>
                </a:cubicBezTo>
              </a:path>
            </a:pathLst>
          </a:custGeom>
          <a:noFill/>
          <a:ln w="38100" cap="flat" cmpd="sng">
            <a:solidFill>
              <a:schemeClr val="tx1"/>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NL">
              <a:latin typeface="Segoe UI" panose="020B0502040204020203" pitchFamily="34" charset="0"/>
              <a:cs typeface="Segoe UI" panose="020B0502040204020203" pitchFamily="34" charset="0"/>
            </a:endParaRPr>
          </a:p>
        </p:txBody>
      </p:sp>
      <p:sp>
        <p:nvSpPr>
          <p:cNvPr id="92" name="Oval 59"/>
          <p:cNvSpPr>
            <a:spLocks noChangeArrowheads="1"/>
          </p:cNvSpPr>
          <p:nvPr/>
        </p:nvSpPr>
        <p:spPr bwMode="auto">
          <a:xfrm>
            <a:off x="1465653" y="3440090"/>
            <a:ext cx="88900" cy="889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600">
                <a:solidFill>
                  <a:schemeClr val="tx1"/>
                </a:solidFill>
                <a:latin typeface="Arial" pitchFamily="34" charset="0"/>
                <a:ea typeface="ＭＳ Ｐゴシック" charset="-128"/>
              </a:defRPr>
            </a:lvl1pPr>
            <a:lvl2pPr marL="742950" indent="-285750">
              <a:defRPr sz="1600">
                <a:solidFill>
                  <a:schemeClr val="tx1"/>
                </a:solidFill>
                <a:latin typeface="Arial" pitchFamily="34" charset="0"/>
                <a:ea typeface="ＭＳ Ｐゴシック" charset="-128"/>
              </a:defRPr>
            </a:lvl2pPr>
            <a:lvl3pPr marL="1143000" indent="-228600">
              <a:defRPr sz="1600">
                <a:solidFill>
                  <a:schemeClr val="tx1"/>
                </a:solidFill>
                <a:latin typeface="Arial" pitchFamily="34" charset="0"/>
                <a:ea typeface="ＭＳ Ｐゴシック" charset="-128"/>
              </a:defRPr>
            </a:lvl3pPr>
            <a:lvl4pPr marL="1600200" indent="-228600">
              <a:defRPr sz="1600">
                <a:solidFill>
                  <a:schemeClr val="tx1"/>
                </a:solidFill>
                <a:latin typeface="Arial" pitchFamily="34" charset="0"/>
                <a:ea typeface="ＭＳ Ｐゴシック" charset="-128"/>
              </a:defRPr>
            </a:lvl4pPr>
            <a:lvl5pPr marL="2057400" indent="-228600">
              <a:defRPr sz="1600">
                <a:solidFill>
                  <a:schemeClr val="tx1"/>
                </a:solidFill>
                <a:latin typeface="Arial" pitchFamily="34" charset="0"/>
                <a:ea typeface="ＭＳ Ｐゴシック" charset="-128"/>
              </a:defRPr>
            </a:lvl5pPr>
            <a:lvl6pPr marL="2514600" indent="-228600" algn="ctr" eaLnBrk="0" fontAlgn="base" hangingPunct="0">
              <a:spcBef>
                <a:spcPct val="0"/>
              </a:spcBef>
              <a:spcAft>
                <a:spcPct val="0"/>
              </a:spcAft>
              <a:defRPr sz="1600">
                <a:solidFill>
                  <a:schemeClr val="tx1"/>
                </a:solidFill>
                <a:latin typeface="Arial" pitchFamily="34" charset="0"/>
                <a:ea typeface="ＭＳ Ｐゴシック" charset="-128"/>
              </a:defRPr>
            </a:lvl6pPr>
            <a:lvl7pPr marL="2971800" indent="-228600" algn="ctr" eaLnBrk="0" fontAlgn="base" hangingPunct="0">
              <a:spcBef>
                <a:spcPct val="0"/>
              </a:spcBef>
              <a:spcAft>
                <a:spcPct val="0"/>
              </a:spcAft>
              <a:defRPr sz="1600">
                <a:solidFill>
                  <a:schemeClr val="tx1"/>
                </a:solidFill>
                <a:latin typeface="Arial" pitchFamily="34" charset="0"/>
                <a:ea typeface="ＭＳ Ｐゴシック" charset="-128"/>
              </a:defRPr>
            </a:lvl7pPr>
            <a:lvl8pPr marL="3429000" indent="-228600" algn="ctr" eaLnBrk="0" fontAlgn="base" hangingPunct="0">
              <a:spcBef>
                <a:spcPct val="0"/>
              </a:spcBef>
              <a:spcAft>
                <a:spcPct val="0"/>
              </a:spcAft>
              <a:defRPr sz="1600">
                <a:solidFill>
                  <a:schemeClr val="tx1"/>
                </a:solidFill>
                <a:latin typeface="Arial" pitchFamily="34" charset="0"/>
                <a:ea typeface="ＭＳ Ｐゴシック" charset="-128"/>
              </a:defRPr>
            </a:lvl8pPr>
            <a:lvl9pPr marL="3886200" indent="-228600" algn="ctr" eaLnBrk="0" fontAlgn="base" hangingPunct="0">
              <a:spcBef>
                <a:spcPct val="0"/>
              </a:spcBef>
              <a:spcAft>
                <a:spcPct val="0"/>
              </a:spcAft>
              <a:defRPr sz="1600">
                <a:solidFill>
                  <a:schemeClr val="tx1"/>
                </a:solidFill>
                <a:latin typeface="Arial" pitchFamily="34" charset="0"/>
                <a:ea typeface="ＭＳ Ｐゴシック" charset="-128"/>
              </a:defRPr>
            </a:lvl9pPr>
          </a:lstStyle>
          <a:p>
            <a:pPr algn="l"/>
            <a:endParaRPr lang="nl-NL" altLang="nl-NL" sz="2400">
              <a:latin typeface="Segoe UI" panose="020B0502040204020203" pitchFamily="34" charset="0"/>
              <a:cs typeface="Segoe UI" panose="020B0502040204020203" pitchFamily="34" charset="0"/>
            </a:endParaRPr>
          </a:p>
        </p:txBody>
      </p:sp>
      <p:sp>
        <p:nvSpPr>
          <p:cNvPr id="93" name="Line 147"/>
          <p:cNvSpPr>
            <a:spLocks noChangeShapeType="1"/>
          </p:cNvSpPr>
          <p:nvPr/>
        </p:nvSpPr>
        <p:spPr bwMode="auto">
          <a:xfrm flipV="1">
            <a:off x="2757878" y="5126014"/>
            <a:ext cx="1588" cy="612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nl-NL">
              <a:latin typeface="Segoe UI" panose="020B0502040204020203" pitchFamily="34" charset="0"/>
              <a:cs typeface="Segoe UI" panose="020B0502040204020203" pitchFamily="34" charset="0"/>
            </a:endParaRPr>
          </a:p>
        </p:txBody>
      </p:sp>
      <p:sp>
        <p:nvSpPr>
          <p:cNvPr id="94" name="Rectangle 148"/>
          <p:cNvSpPr>
            <a:spLocks noChangeArrowheads="1"/>
          </p:cNvSpPr>
          <p:nvPr/>
        </p:nvSpPr>
        <p:spPr bwMode="auto">
          <a:xfrm>
            <a:off x="1462478" y="5308578"/>
            <a:ext cx="9618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Arial" pitchFamily="34" charset="0"/>
                <a:ea typeface="ＭＳ Ｐゴシック" charset="-128"/>
              </a:defRPr>
            </a:lvl1pPr>
            <a:lvl2pPr marL="742950" indent="-285750">
              <a:defRPr sz="1600">
                <a:solidFill>
                  <a:schemeClr val="tx1"/>
                </a:solidFill>
                <a:latin typeface="Arial" pitchFamily="34" charset="0"/>
                <a:ea typeface="ＭＳ Ｐゴシック" charset="-128"/>
              </a:defRPr>
            </a:lvl2pPr>
            <a:lvl3pPr marL="1143000" indent="-228600">
              <a:defRPr sz="1600">
                <a:solidFill>
                  <a:schemeClr val="tx1"/>
                </a:solidFill>
                <a:latin typeface="Arial" pitchFamily="34" charset="0"/>
                <a:ea typeface="ＭＳ Ｐゴシック" charset="-128"/>
              </a:defRPr>
            </a:lvl3pPr>
            <a:lvl4pPr marL="1600200" indent="-228600">
              <a:defRPr sz="1600">
                <a:solidFill>
                  <a:schemeClr val="tx1"/>
                </a:solidFill>
                <a:latin typeface="Arial" pitchFamily="34" charset="0"/>
                <a:ea typeface="ＭＳ Ｐゴシック" charset="-128"/>
              </a:defRPr>
            </a:lvl4pPr>
            <a:lvl5pPr marL="2057400" indent="-228600">
              <a:defRPr sz="1600">
                <a:solidFill>
                  <a:schemeClr val="tx1"/>
                </a:solidFill>
                <a:latin typeface="Arial" pitchFamily="34" charset="0"/>
                <a:ea typeface="ＭＳ Ｐゴシック" charset="-128"/>
              </a:defRPr>
            </a:lvl5pPr>
            <a:lvl6pPr marL="2514600" indent="-228600" algn="ctr" eaLnBrk="0" fontAlgn="base" hangingPunct="0">
              <a:spcBef>
                <a:spcPct val="0"/>
              </a:spcBef>
              <a:spcAft>
                <a:spcPct val="0"/>
              </a:spcAft>
              <a:defRPr sz="1600">
                <a:solidFill>
                  <a:schemeClr val="tx1"/>
                </a:solidFill>
                <a:latin typeface="Arial" pitchFamily="34" charset="0"/>
                <a:ea typeface="ＭＳ Ｐゴシック" charset="-128"/>
              </a:defRPr>
            </a:lvl6pPr>
            <a:lvl7pPr marL="2971800" indent="-228600" algn="ctr" eaLnBrk="0" fontAlgn="base" hangingPunct="0">
              <a:spcBef>
                <a:spcPct val="0"/>
              </a:spcBef>
              <a:spcAft>
                <a:spcPct val="0"/>
              </a:spcAft>
              <a:defRPr sz="1600">
                <a:solidFill>
                  <a:schemeClr val="tx1"/>
                </a:solidFill>
                <a:latin typeface="Arial" pitchFamily="34" charset="0"/>
                <a:ea typeface="ＭＳ Ｐゴシック" charset="-128"/>
              </a:defRPr>
            </a:lvl7pPr>
            <a:lvl8pPr marL="3429000" indent="-228600" algn="ctr" eaLnBrk="0" fontAlgn="base" hangingPunct="0">
              <a:spcBef>
                <a:spcPct val="0"/>
              </a:spcBef>
              <a:spcAft>
                <a:spcPct val="0"/>
              </a:spcAft>
              <a:defRPr sz="1600">
                <a:solidFill>
                  <a:schemeClr val="tx1"/>
                </a:solidFill>
                <a:latin typeface="Arial" pitchFamily="34" charset="0"/>
                <a:ea typeface="ＭＳ Ｐゴシック" charset="-128"/>
              </a:defRPr>
            </a:lvl8pPr>
            <a:lvl9pPr marL="3886200" indent="-228600" algn="ctr" eaLnBrk="0" fontAlgn="base" hangingPunct="0">
              <a:spcBef>
                <a:spcPct val="0"/>
              </a:spcBef>
              <a:spcAft>
                <a:spcPct val="0"/>
              </a:spcAft>
              <a:defRPr sz="1600">
                <a:solidFill>
                  <a:schemeClr val="tx1"/>
                </a:solidFill>
                <a:latin typeface="Arial" pitchFamily="34" charset="0"/>
                <a:ea typeface="ＭＳ Ｐゴシック" charset="-128"/>
              </a:defRPr>
            </a:lvl9pPr>
          </a:lstStyle>
          <a:p>
            <a:pPr algn="l"/>
            <a:r>
              <a:rPr lang="en-GB" altLang="nl-NL" sz="1400">
                <a:latin typeface="Segoe UI" panose="020B0502040204020203" pitchFamily="34" charset="0"/>
                <a:cs typeface="Segoe UI" panose="020B0502040204020203" pitchFamily="34" charset="0"/>
              </a:rPr>
              <a:t>0</a:t>
            </a:r>
            <a:endParaRPr lang="en-GB" altLang="nl-NL" sz="4000">
              <a:latin typeface="Segoe UI" panose="020B0502040204020203" pitchFamily="34" charset="0"/>
              <a:cs typeface="Segoe UI" panose="020B0502040204020203" pitchFamily="34" charset="0"/>
            </a:endParaRPr>
          </a:p>
        </p:txBody>
      </p:sp>
      <p:sp>
        <p:nvSpPr>
          <p:cNvPr id="95" name="Rectangle 149"/>
          <p:cNvSpPr>
            <a:spLocks noChangeArrowheads="1"/>
          </p:cNvSpPr>
          <p:nvPr/>
        </p:nvSpPr>
        <p:spPr bwMode="auto">
          <a:xfrm>
            <a:off x="1699016" y="5308578"/>
            <a:ext cx="9618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Arial" pitchFamily="34" charset="0"/>
                <a:ea typeface="ＭＳ Ｐゴシック" charset="-128"/>
              </a:defRPr>
            </a:lvl1pPr>
            <a:lvl2pPr marL="742950" indent="-285750">
              <a:defRPr sz="1600">
                <a:solidFill>
                  <a:schemeClr val="tx1"/>
                </a:solidFill>
                <a:latin typeface="Arial" pitchFamily="34" charset="0"/>
                <a:ea typeface="ＭＳ Ｐゴシック" charset="-128"/>
              </a:defRPr>
            </a:lvl2pPr>
            <a:lvl3pPr marL="1143000" indent="-228600">
              <a:defRPr sz="1600">
                <a:solidFill>
                  <a:schemeClr val="tx1"/>
                </a:solidFill>
                <a:latin typeface="Arial" pitchFamily="34" charset="0"/>
                <a:ea typeface="ＭＳ Ｐゴシック" charset="-128"/>
              </a:defRPr>
            </a:lvl3pPr>
            <a:lvl4pPr marL="1600200" indent="-228600">
              <a:defRPr sz="1600">
                <a:solidFill>
                  <a:schemeClr val="tx1"/>
                </a:solidFill>
                <a:latin typeface="Arial" pitchFamily="34" charset="0"/>
                <a:ea typeface="ＭＳ Ｐゴシック" charset="-128"/>
              </a:defRPr>
            </a:lvl4pPr>
            <a:lvl5pPr marL="2057400" indent="-228600">
              <a:defRPr sz="1600">
                <a:solidFill>
                  <a:schemeClr val="tx1"/>
                </a:solidFill>
                <a:latin typeface="Arial" pitchFamily="34" charset="0"/>
                <a:ea typeface="ＭＳ Ｐゴシック" charset="-128"/>
              </a:defRPr>
            </a:lvl5pPr>
            <a:lvl6pPr marL="2514600" indent="-228600" algn="ctr" eaLnBrk="0" fontAlgn="base" hangingPunct="0">
              <a:spcBef>
                <a:spcPct val="0"/>
              </a:spcBef>
              <a:spcAft>
                <a:spcPct val="0"/>
              </a:spcAft>
              <a:defRPr sz="1600">
                <a:solidFill>
                  <a:schemeClr val="tx1"/>
                </a:solidFill>
                <a:latin typeface="Arial" pitchFamily="34" charset="0"/>
                <a:ea typeface="ＭＳ Ｐゴシック" charset="-128"/>
              </a:defRPr>
            </a:lvl6pPr>
            <a:lvl7pPr marL="2971800" indent="-228600" algn="ctr" eaLnBrk="0" fontAlgn="base" hangingPunct="0">
              <a:spcBef>
                <a:spcPct val="0"/>
              </a:spcBef>
              <a:spcAft>
                <a:spcPct val="0"/>
              </a:spcAft>
              <a:defRPr sz="1600">
                <a:solidFill>
                  <a:schemeClr val="tx1"/>
                </a:solidFill>
                <a:latin typeface="Arial" pitchFamily="34" charset="0"/>
                <a:ea typeface="ＭＳ Ｐゴシック" charset="-128"/>
              </a:defRPr>
            </a:lvl7pPr>
            <a:lvl8pPr marL="3429000" indent="-228600" algn="ctr" eaLnBrk="0" fontAlgn="base" hangingPunct="0">
              <a:spcBef>
                <a:spcPct val="0"/>
              </a:spcBef>
              <a:spcAft>
                <a:spcPct val="0"/>
              </a:spcAft>
              <a:defRPr sz="1600">
                <a:solidFill>
                  <a:schemeClr val="tx1"/>
                </a:solidFill>
                <a:latin typeface="Arial" pitchFamily="34" charset="0"/>
                <a:ea typeface="ＭＳ Ｐゴシック" charset="-128"/>
              </a:defRPr>
            </a:lvl8pPr>
            <a:lvl9pPr marL="3886200" indent="-228600" algn="ctr" eaLnBrk="0" fontAlgn="base" hangingPunct="0">
              <a:spcBef>
                <a:spcPct val="0"/>
              </a:spcBef>
              <a:spcAft>
                <a:spcPct val="0"/>
              </a:spcAft>
              <a:defRPr sz="1600">
                <a:solidFill>
                  <a:schemeClr val="tx1"/>
                </a:solidFill>
                <a:latin typeface="Arial" pitchFamily="34" charset="0"/>
                <a:ea typeface="ＭＳ Ｐゴシック" charset="-128"/>
              </a:defRPr>
            </a:lvl9pPr>
          </a:lstStyle>
          <a:p>
            <a:pPr algn="l"/>
            <a:r>
              <a:rPr lang="en-GB" altLang="nl-NL" sz="1400">
                <a:latin typeface="Segoe UI" panose="020B0502040204020203" pitchFamily="34" charset="0"/>
                <a:cs typeface="Segoe UI" panose="020B0502040204020203" pitchFamily="34" charset="0"/>
              </a:rPr>
              <a:t>2</a:t>
            </a:r>
            <a:endParaRPr lang="en-GB" altLang="nl-NL" sz="4000">
              <a:latin typeface="Segoe UI" panose="020B0502040204020203" pitchFamily="34" charset="0"/>
              <a:cs typeface="Segoe UI" panose="020B0502040204020203" pitchFamily="34" charset="0"/>
            </a:endParaRPr>
          </a:p>
        </p:txBody>
      </p:sp>
      <p:sp>
        <p:nvSpPr>
          <p:cNvPr id="96" name="Rectangle 150"/>
          <p:cNvSpPr>
            <a:spLocks noChangeArrowheads="1"/>
          </p:cNvSpPr>
          <p:nvPr/>
        </p:nvSpPr>
        <p:spPr bwMode="auto">
          <a:xfrm>
            <a:off x="1943491" y="5308578"/>
            <a:ext cx="7620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1600">
                <a:solidFill>
                  <a:schemeClr val="tx1"/>
                </a:solidFill>
                <a:latin typeface="Arial" pitchFamily="34" charset="0"/>
                <a:ea typeface="ＭＳ Ｐゴシック" charset="-128"/>
              </a:defRPr>
            </a:lvl1pPr>
            <a:lvl2pPr marL="742950" indent="-285750">
              <a:defRPr sz="1600">
                <a:solidFill>
                  <a:schemeClr val="tx1"/>
                </a:solidFill>
                <a:latin typeface="Arial" pitchFamily="34" charset="0"/>
                <a:ea typeface="ＭＳ Ｐゴシック" charset="-128"/>
              </a:defRPr>
            </a:lvl2pPr>
            <a:lvl3pPr marL="1143000" indent="-228600">
              <a:defRPr sz="1600">
                <a:solidFill>
                  <a:schemeClr val="tx1"/>
                </a:solidFill>
                <a:latin typeface="Arial" pitchFamily="34" charset="0"/>
                <a:ea typeface="ＭＳ Ｐゴシック" charset="-128"/>
              </a:defRPr>
            </a:lvl3pPr>
            <a:lvl4pPr marL="1600200" indent="-228600">
              <a:defRPr sz="1600">
                <a:solidFill>
                  <a:schemeClr val="tx1"/>
                </a:solidFill>
                <a:latin typeface="Arial" pitchFamily="34" charset="0"/>
                <a:ea typeface="ＭＳ Ｐゴシック" charset="-128"/>
              </a:defRPr>
            </a:lvl4pPr>
            <a:lvl5pPr marL="2057400" indent="-228600">
              <a:defRPr sz="1600">
                <a:solidFill>
                  <a:schemeClr val="tx1"/>
                </a:solidFill>
                <a:latin typeface="Arial" pitchFamily="34" charset="0"/>
                <a:ea typeface="ＭＳ Ｐゴシック" charset="-128"/>
              </a:defRPr>
            </a:lvl5pPr>
            <a:lvl6pPr marL="2514600" indent="-228600" algn="ctr" eaLnBrk="0" fontAlgn="base" hangingPunct="0">
              <a:spcBef>
                <a:spcPct val="0"/>
              </a:spcBef>
              <a:spcAft>
                <a:spcPct val="0"/>
              </a:spcAft>
              <a:defRPr sz="1600">
                <a:solidFill>
                  <a:schemeClr val="tx1"/>
                </a:solidFill>
                <a:latin typeface="Arial" pitchFamily="34" charset="0"/>
                <a:ea typeface="ＭＳ Ｐゴシック" charset="-128"/>
              </a:defRPr>
            </a:lvl6pPr>
            <a:lvl7pPr marL="2971800" indent="-228600" algn="ctr" eaLnBrk="0" fontAlgn="base" hangingPunct="0">
              <a:spcBef>
                <a:spcPct val="0"/>
              </a:spcBef>
              <a:spcAft>
                <a:spcPct val="0"/>
              </a:spcAft>
              <a:defRPr sz="1600">
                <a:solidFill>
                  <a:schemeClr val="tx1"/>
                </a:solidFill>
                <a:latin typeface="Arial" pitchFamily="34" charset="0"/>
                <a:ea typeface="ＭＳ Ｐゴシック" charset="-128"/>
              </a:defRPr>
            </a:lvl7pPr>
            <a:lvl8pPr marL="3429000" indent="-228600" algn="ctr" eaLnBrk="0" fontAlgn="base" hangingPunct="0">
              <a:spcBef>
                <a:spcPct val="0"/>
              </a:spcBef>
              <a:spcAft>
                <a:spcPct val="0"/>
              </a:spcAft>
              <a:defRPr sz="1600">
                <a:solidFill>
                  <a:schemeClr val="tx1"/>
                </a:solidFill>
                <a:latin typeface="Arial" pitchFamily="34" charset="0"/>
                <a:ea typeface="ＭＳ Ｐゴシック" charset="-128"/>
              </a:defRPr>
            </a:lvl8pPr>
            <a:lvl9pPr marL="3886200" indent="-228600" algn="ctr" eaLnBrk="0" fontAlgn="base" hangingPunct="0">
              <a:spcBef>
                <a:spcPct val="0"/>
              </a:spcBef>
              <a:spcAft>
                <a:spcPct val="0"/>
              </a:spcAft>
              <a:defRPr sz="1600">
                <a:solidFill>
                  <a:schemeClr val="tx1"/>
                </a:solidFill>
                <a:latin typeface="Arial" pitchFamily="34" charset="0"/>
                <a:ea typeface="ＭＳ Ｐゴシック" charset="-128"/>
              </a:defRPr>
            </a:lvl9pPr>
          </a:lstStyle>
          <a:p>
            <a:pPr algn="l"/>
            <a:r>
              <a:rPr lang="en-GB" altLang="nl-NL" sz="1400">
                <a:latin typeface="Segoe UI" panose="020B0502040204020203" pitchFamily="34" charset="0"/>
                <a:cs typeface="Segoe UI" panose="020B0502040204020203" pitchFamily="34" charset="0"/>
              </a:rPr>
              <a:t>4</a:t>
            </a:r>
            <a:endParaRPr lang="en-GB" altLang="nl-NL" sz="4000">
              <a:latin typeface="Segoe UI" panose="020B0502040204020203" pitchFamily="34" charset="0"/>
              <a:cs typeface="Segoe UI" panose="020B0502040204020203" pitchFamily="34" charset="0"/>
            </a:endParaRPr>
          </a:p>
        </p:txBody>
      </p:sp>
      <p:sp>
        <p:nvSpPr>
          <p:cNvPr id="97" name="Line 151"/>
          <p:cNvSpPr>
            <a:spLocks noChangeShapeType="1"/>
          </p:cNvSpPr>
          <p:nvPr/>
        </p:nvSpPr>
        <p:spPr bwMode="auto">
          <a:xfrm flipV="1">
            <a:off x="1478353" y="5126014"/>
            <a:ext cx="0" cy="612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nl-NL">
              <a:latin typeface="Segoe UI" panose="020B0502040204020203" pitchFamily="34" charset="0"/>
              <a:cs typeface="Segoe UI" panose="020B0502040204020203" pitchFamily="34" charset="0"/>
            </a:endParaRPr>
          </a:p>
        </p:txBody>
      </p:sp>
      <p:sp>
        <p:nvSpPr>
          <p:cNvPr id="98" name="Line 152"/>
          <p:cNvSpPr>
            <a:spLocks noChangeShapeType="1"/>
          </p:cNvSpPr>
          <p:nvPr/>
        </p:nvSpPr>
        <p:spPr bwMode="auto">
          <a:xfrm flipV="1">
            <a:off x="1594241" y="5126014"/>
            <a:ext cx="0" cy="612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nl-NL">
              <a:latin typeface="Segoe UI" panose="020B0502040204020203" pitchFamily="34" charset="0"/>
              <a:cs typeface="Segoe UI" panose="020B0502040204020203" pitchFamily="34" charset="0"/>
            </a:endParaRPr>
          </a:p>
        </p:txBody>
      </p:sp>
      <p:sp>
        <p:nvSpPr>
          <p:cNvPr id="99" name="Line 153"/>
          <p:cNvSpPr>
            <a:spLocks noChangeShapeType="1"/>
          </p:cNvSpPr>
          <p:nvPr/>
        </p:nvSpPr>
        <p:spPr bwMode="auto">
          <a:xfrm flipV="1">
            <a:off x="1826018" y="5126014"/>
            <a:ext cx="0" cy="612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nl-NL">
              <a:latin typeface="Segoe UI" panose="020B0502040204020203" pitchFamily="34" charset="0"/>
              <a:cs typeface="Segoe UI" panose="020B0502040204020203" pitchFamily="34" charset="0"/>
            </a:endParaRPr>
          </a:p>
        </p:txBody>
      </p:sp>
      <p:sp>
        <p:nvSpPr>
          <p:cNvPr id="100" name="Line 154"/>
          <p:cNvSpPr>
            <a:spLocks noChangeShapeType="1"/>
          </p:cNvSpPr>
          <p:nvPr/>
        </p:nvSpPr>
        <p:spPr bwMode="auto">
          <a:xfrm flipH="1" flipV="1">
            <a:off x="1710129" y="5126014"/>
            <a:ext cx="0" cy="612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nl-NL">
              <a:latin typeface="Segoe UI" panose="020B0502040204020203" pitchFamily="34" charset="0"/>
              <a:cs typeface="Segoe UI" panose="020B0502040204020203" pitchFamily="34" charset="0"/>
            </a:endParaRPr>
          </a:p>
        </p:txBody>
      </p:sp>
      <p:sp>
        <p:nvSpPr>
          <p:cNvPr id="101" name="Rectangle 158"/>
          <p:cNvSpPr>
            <a:spLocks noChangeArrowheads="1"/>
          </p:cNvSpPr>
          <p:nvPr/>
        </p:nvSpPr>
        <p:spPr bwMode="auto">
          <a:xfrm>
            <a:off x="2184791" y="5308578"/>
            <a:ext cx="9618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Arial" pitchFamily="34" charset="0"/>
                <a:ea typeface="ＭＳ Ｐゴシック" charset="-128"/>
              </a:defRPr>
            </a:lvl1pPr>
            <a:lvl2pPr marL="742950" indent="-285750">
              <a:defRPr sz="1600">
                <a:solidFill>
                  <a:schemeClr val="tx1"/>
                </a:solidFill>
                <a:latin typeface="Arial" pitchFamily="34" charset="0"/>
                <a:ea typeface="ＭＳ Ｐゴシック" charset="-128"/>
              </a:defRPr>
            </a:lvl2pPr>
            <a:lvl3pPr marL="1143000" indent="-228600">
              <a:defRPr sz="1600">
                <a:solidFill>
                  <a:schemeClr val="tx1"/>
                </a:solidFill>
                <a:latin typeface="Arial" pitchFamily="34" charset="0"/>
                <a:ea typeface="ＭＳ Ｐゴシック" charset="-128"/>
              </a:defRPr>
            </a:lvl3pPr>
            <a:lvl4pPr marL="1600200" indent="-228600">
              <a:defRPr sz="1600">
                <a:solidFill>
                  <a:schemeClr val="tx1"/>
                </a:solidFill>
                <a:latin typeface="Arial" pitchFamily="34" charset="0"/>
                <a:ea typeface="ＭＳ Ｐゴシック" charset="-128"/>
              </a:defRPr>
            </a:lvl4pPr>
            <a:lvl5pPr marL="2057400" indent="-228600">
              <a:defRPr sz="1600">
                <a:solidFill>
                  <a:schemeClr val="tx1"/>
                </a:solidFill>
                <a:latin typeface="Arial" pitchFamily="34" charset="0"/>
                <a:ea typeface="ＭＳ Ｐゴシック" charset="-128"/>
              </a:defRPr>
            </a:lvl5pPr>
            <a:lvl6pPr marL="2514600" indent="-228600" algn="ctr" eaLnBrk="0" fontAlgn="base" hangingPunct="0">
              <a:spcBef>
                <a:spcPct val="0"/>
              </a:spcBef>
              <a:spcAft>
                <a:spcPct val="0"/>
              </a:spcAft>
              <a:defRPr sz="1600">
                <a:solidFill>
                  <a:schemeClr val="tx1"/>
                </a:solidFill>
                <a:latin typeface="Arial" pitchFamily="34" charset="0"/>
                <a:ea typeface="ＭＳ Ｐゴシック" charset="-128"/>
              </a:defRPr>
            </a:lvl6pPr>
            <a:lvl7pPr marL="2971800" indent="-228600" algn="ctr" eaLnBrk="0" fontAlgn="base" hangingPunct="0">
              <a:spcBef>
                <a:spcPct val="0"/>
              </a:spcBef>
              <a:spcAft>
                <a:spcPct val="0"/>
              </a:spcAft>
              <a:defRPr sz="1600">
                <a:solidFill>
                  <a:schemeClr val="tx1"/>
                </a:solidFill>
                <a:latin typeface="Arial" pitchFamily="34" charset="0"/>
                <a:ea typeface="ＭＳ Ｐゴシック" charset="-128"/>
              </a:defRPr>
            </a:lvl7pPr>
            <a:lvl8pPr marL="3429000" indent="-228600" algn="ctr" eaLnBrk="0" fontAlgn="base" hangingPunct="0">
              <a:spcBef>
                <a:spcPct val="0"/>
              </a:spcBef>
              <a:spcAft>
                <a:spcPct val="0"/>
              </a:spcAft>
              <a:defRPr sz="1600">
                <a:solidFill>
                  <a:schemeClr val="tx1"/>
                </a:solidFill>
                <a:latin typeface="Arial" pitchFamily="34" charset="0"/>
                <a:ea typeface="ＭＳ Ｐゴシック" charset="-128"/>
              </a:defRPr>
            </a:lvl8pPr>
            <a:lvl9pPr marL="3886200" indent="-228600" algn="ctr" eaLnBrk="0" fontAlgn="base" hangingPunct="0">
              <a:spcBef>
                <a:spcPct val="0"/>
              </a:spcBef>
              <a:spcAft>
                <a:spcPct val="0"/>
              </a:spcAft>
              <a:defRPr sz="1600">
                <a:solidFill>
                  <a:schemeClr val="tx1"/>
                </a:solidFill>
                <a:latin typeface="Arial" pitchFamily="34" charset="0"/>
                <a:ea typeface="ＭＳ Ｐゴシック" charset="-128"/>
              </a:defRPr>
            </a:lvl9pPr>
          </a:lstStyle>
          <a:p>
            <a:pPr algn="l"/>
            <a:r>
              <a:rPr lang="en-GB" altLang="nl-NL" sz="1400">
                <a:latin typeface="Segoe UI" panose="020B0502040204020203" pitchFamily="34" charset="0"/>
                <a:cs typeface="Segoe UI" panose="020B0502040204020203" pitchFamily="34" charset="0"/>
              </a:rPr>
              <a:t>6</a:t>
            </a:r>
            <a:endParaRPr lang="en-GB" altLang="nl-NL" sz="4000">
              <a:latin typeface="Segoe UI" panose="020B0502040204020203" pitchFamily="34" charset="0"/>
              <a:cs typeface="Segoe UI" panose="020B0502040204020203" pitchFamily="34" charset="0"/>
            </a:endParaRPr>
          </a:p>
        </p:txBody>
      </p:sp>
      <p:sp>
        <p:nvSpPr>
          <p:cNvPr id="102" name="Line 159"/>
          <p:cNvSpPr>
            <a:spLocks noChangeShapeType="1"/>
          </p:cNvSpPr>
          <p:nvPr/>
        </p:nvSpPr>
        <p:spPr bwMode="auto">
          <a:xfrm flipV="1">
            <a:off x="1943492" y="5126014"/>
            <a:ext cx="0" cy="612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nl-NL">
              <a:latin typeface="Segoe UI" panose="020B0502040204020203" pitchFamily="34" charset="0"/>
              <a:cs typeface="Segoe UI" panose="020B0502040204020203" pitchFamily="34" charset="0"/>
            </a:endParaRPr>
          </a:p>
        </p:txBody>
      </p:sp>
      <p:sp>
        <p:nvSpPr>
          <p:cNvPr id="103" name="Line 160"/>
          <p:cNvSpPr>
            <a:spLocks noChangeShapeType="1"/>
          </p:cNvSpPr>
          <p:nvPr/>
        </p:nvSpPr>
        <p:spPr bwMode="auto">
          <a:xfrm flipV="1">
            <a:off x="2059380" y="5126014"/>
            <a:ext cx="0" cy="612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nl-NL">
              <a:latin typeface="Segoe UI" panose="020B0502040204020203" pitchFamily="34" charset="0"/>
              <a:cs typeface="Segoe UI" panose="020B0502040204020203" pitchFamily="34" charset="0"/>
            </a:endParaRPr>
          </a:p>
        </p:txBody>
      </p:sp>
      <p:sp>
        <p:nvSpPr>
          <p:cNvPr id="104" name="Rectangle 162"/>
          <p:cNvSpPr>
            <a:spLocks noChangeArrowheads="1"/>
          </p:cNvSpPr>
          <p:nvPr/>
        </p:nvSpPr>
        <p:spPr bwMode="auto">
          <a:xfrm>
            <a:off x="2429266" y="5308578"/>
            <a:ext cx="9618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Arial" pitchFamily="34" charset="0"/>
                <a:ea typeface="ＭＳ Ｐゴシック" charset="-128"/>
              </a:defRPr>
            </a:lvl1pPr>
            <a:lvl2pPr marL="742950" indent="-285750">
              <a:defRPr sz="1600">
                <a:solidFill>
                  <a:schemeClr val="tx1"/>
                </a:solidFill>
                <a:latin typeface="Arial" pitchFamily="34" charset="0"/>
                <a:ea typeface="ＭＳ Ｐゴシック" charset="-128"/>
              </a:defRPr>
            </a:lvl2pPr>
            <a:lvl3pPr marL="1143000" indent="-228600">
              <a:defRPr sz="1600">
                <a:solidFill>
                  <a:schemeClr val="tx1"/>
                </a:solidFill>
                <a:latin typeface="Arial" pitchFamily="34" charset="0"/>
                <a:ea typeface="ＭＳ Ｐゴシック" charset="-128"/>
              </a:defRPr>
            </a:lvl3pPr>
            <a:lvl4pPr marL="1600200" indent="-228600">
              <a:defRPr sz="1600">
                <a:solidFill>
                  <a:schemeClr val="tx1"/>
                </a:solidFill>
                <a:latin typeface="Arial" pitchFamily="34" charset="0"/>
                <a:ea typeface="ＭＳ Ｐゴシック" charset="-128"/>
              </a:defRPr>
            </a:lvl4pPr>
            <a:lvl5pPr marL="2057400" indent="-228600">
              <a:defRPr sz="1600">
                <a:solidFill>
                  <a:schemeClr val="tx1"/>
                </a:solidFill>
                <a:latin typeface="Arial" pitchFamily="34" charset="0"/>
                <a:ea typeface="ＭＳ Ｐゴシック" charset="-128"/>
              </a:defRPr>
            </a:lvl5pPr>
            <a:lvl6pPr marL="2514600" indent="-228600" algn="ctr" eaLnBrk="0" fontAlgn="base" hangingPunct="0">
              <a:spcBef>
                <a:spcPct val="0"/>
              </a:spcBef>
              <a:spcAft>
                <a:spcPct val="0"/>
              </a:spcAft>
              <a:defRPr sz="1600">
                <a:solidFill>
                  <a:schemeClr val="tx1"/>
                </a:solidFill>
                <a:latin typeface="Arial" pitchFamily="34" charset="0"/>
                <a:ea typeface="ＭＳ Ｐゴシック" charset="-128"/>
              </a:defRPr>
            </a:lvl6pPr>
            <a:lvl7pPr marL="2971800" indent="-228600" algn="ctr" eaLnBrk="0" fontAlgn="base" hangingPunct="0">
              <a:spcBef>
                <a:spcPct val="0"/>
              </a:spcBef>
              <a:spcAft>
                <a:spcPct val="0"/>
              </a:spcAft>
              <a:defRPr sz="1600">
                <a:solidFill>
                  <a:schemeClr val="tx1"/>
                </a:solidFill>
                <a:latin typeface="Arial" pitchFamily="34" charset="0"/>
                <a:ea typeface="ＭＳ Ｐゴシック" charset="-128"/>
              </a:defRPr>
            </a:lvl7pPr>
            <a:lvl8pPr marL="3429000" indent="-228600" algn="ctr" eaLnBrk="0" fontAlgn="base" hangingPunct="0">
              <a:spcBef>
                <a:spcPct val="0"/>
              </a:spcBef>
              <a:spcAft>
                <a:spcPct val="0"/>
              </a:spcAft>
              <a:defRPr sz="1600">
                <a:solidFill>
                  <a:schemeClr val="tx1"/>
                </a:solidFill>
                <a:latin typeface="Arial" pitchFamily="34" charset="0"/>
                <a:ea typeface="ＭＳ Ｐゴシック" charset="-128"/>
              </a:defRPr>
            </a:lvl8pPr>
            <a:lvl9pPr marL="3886200" indent="-228600" algn="ctr" eaLnBrk="0" fontAlgn="base" hangingPunct="0">
              <a:spcBef>
                <a:spcPct val="0"/>
              </a:spcBef>
              <a:spcAft>
                <a:spcPct val="0"/>
              </a:spcAft>
              <a:defRPr sz="1600">
                <a:solidFill>
                  <a:schemeClr val="tx1"/>
                </a:solidFill>
                <a:latin typeface="Arial" pitchFamily="34" charset="0"/>
                <a:ea typeface="ＭＳ Ｐゴシック" charset="-128"/>
              </a:defRPr>
            </a:lvl9pPr>
          </a:lstStyle>
          <a:p>
            <a:pPr algn="l"/>
            <a:r>
              <a:rPr lang="en-GB" altLang="nl-NL" sz="1400">
                <a:latin typeface="Segoe UI" panose="020B0502040204020203" pitchFamily="34" charset="0"/>
                <a:cs typeface="Segoe UI" panose="020B0502040204020203" pitchFamily="34" charset="0"/>
              </a:rPr>
              <a:t>8</a:t>
            </a:r>
            <a:endParaRPr lang="en-GB" altLang="nl-NL" sz="4000">
              <a:latin typeface="Segoe UI" panose="020B0502040204020203" pitchFamily="34" charset="0"/>
              <a:cs typeface="Segoe UI" panose="020B0502040204020203" pitchFamily="34" charset="0"/>
            </a:endParaRPr>
          </a:p>
        </p:txBody>
      </p:sp>
      <p:sp>
        <p:nvSpPr>
          <p:cNvPr id="105" name="Line 163"/>
          <p:cNvSpPr>
            <a:spLocks noChangeShapeType="1"/>
          </p:cNvSpPr>
          <p:nvPr/>
        </p:nvSpPr>
        <p:spPr bwMode="auto">
          <a:xfrm flipV="1">
            <a:off x="2292744" y="5126014"/>
            <a:ext cx="0" cy="612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nl-NL">
              <a:latin typeface="Segoe UI" panose="020B0502040204020203" pitchFamily="34" charset="0"/>
              <a:cs typeface="Segoe UI" panose="020B0502040204020203" pitchFamily="34" charset="0"/>
            </a:endParaRPr>
          </a:p>
        </p:txBody>
      </p:sp>
      <p:sp>
        <p:nvSpPr>
          <p:cNvPr id="106" name="Line 164"/>
          <p:cNvSpPr>
            <a:spLocks noChangeShapeType="1"/>
          </p:cNvSpPr>
          <p:nvPr/>
        </p:nvSpPr>
        <p:spPr bwMode="auto">
          <a:xfrm flipV="1">
            <a:off x="2410218" y="5126014"/>
            <a:ext cx="0" cy="612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nl-NL">
              <a:latin typeface="Segoe UI" panose="020B0502040204020203" pitchFamily="34" charset="0"/>
              <a:cs typeface="Segoe UI" panose="020B0502040204020203" pitchFamily="34" charset="0"/>
            </a:endParaRPr>
          </a:p>
        </p:txBody>
      </p:sp>
      <p:sp>
        <p:nvSpPr>
          <p:cNvPr id="107" name="Line 165"/>
          <p:cNvSpPr>
            <a:spLocks noChangeShapeType="1"/>
          </p:cNvSpPr>
          <p:nvPr/>
        </p:nvSpPr>
        <p:spPr bwMode="auto">
          <a:xfrm flipV="1">
            <a:off x="2175269" y="5126014"/>
            <a:ext cx="0" cy="612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nl-NL">
              <a:latin typeface="Segoe UI" panose="020B0502040204020203" pitchFamily="34" charset="0"/>
              <a:cs typeface="Segoe UI" panose="020B0502040204020203" pitchFamily="34" charset="0"/>
            </a:endParaRPr>
          </a:p>
        </p:txBody>
      </p:sp>
      <p:sp>
        <p:nvSpPr>
          <p:cNvPr id="108" name="Rectangle 166"/>
          <p:cNvSpPr>
            <a:spLocks noChangeArrowheads="1"/>
          </p:cNvSpPr>
          <p:nvPr/>
        </p:nvSpPr>
        <p:spPr bwMode="auto">
          <a:xfrm>
            <a:off x="2637228" y="5308578"/>
            <a:ext cx="19236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Arial" pitchFamily="34" charset="0"/>
                <a:ea typeface="ＭＳ Ｐゴシック" charset="-128"/>
              </a:defRPr>
            </a:lvl1pPr>
            <a:lvl2pPr marL="742950" indent="-285750">
              <a:defRPr sz="1600">
                <a:solidFill>
                  <a:schemeClr val="tx1"/>
                </a:solidFill>
                <a:latin typeface="Arial" pitchFamily="34" charset="0"/>
                <a:ea typeface="ＭＳ Ｐゴシック" charset="-128"/>
              </a:defRPr>
            </a:lvl2pPr>
            <a:lvl3pPr marL="1143000" indent="-228600">
              <a:defRPr sz="1600">
                <a:solidFill>
                  <a:schemeClr val="tx1"/>
                </a:solidFill>
                <a:latin typeface="Arial" pitchFamily="34" charset="0"/>
                <a:ea typeface="ＭＳ Ｐゴシック" charset="-128"/>
              </a:defRPr>
            </a:lvl3pPr>
            <a:lvl4pPr marL="1600200" indent="-228600">
              <a:defRPr sz="1600">
                <a:solidFill>
                  <a:schemeClr val="tx1"/>
                </a:solidFill>
                <a:latin typeface="Arial" pitchFamily="34" charset="0"/>
                <a:ea typeface="ＭＳ Ｐゴシック" charset="-128"/>
              </a:defRPr>
            </a:lvl4pPr>
            <a:lvl5pPr marL="2057400" indent="-228600">
              <a:defRPr sz="1600">
                <a:solidFill>
                  <a:schemeClr val="tx1"/>
                </a:solidFill>
                <a:latin typeface="Arial" pitchFamily="34" charset="0"/>
                <a:ea typeface="ＭＳ Ｐゴシック" charset="-128"/>
              </a:defRPr>
            </a:lvl5pPr>
            <a:lvl6pPr marL="2514600" indent="-228600" algn="ctr" eaLnBrk="0" fontAlgn="base" hangingPunct="0">
              <a:spcBef>
                <a:spcPct val="0"/>
              </a:spcBef>
              <a:spcAft>
                <a:spcPct val="0"/>
              </a:spcAft>
              <a:defRPr sz="1600">
                <a:solidFill>
                  <a:schemeClr val="tx1"/>
                </a:solidFill>
                <a:latin typeface="Arial" pitchFamily="34" charset="0"/>
                <a:ea typeface="ＭＳ Ｐゴシック" charset="-128"/>
              </a:defRPr>
            </a:lvl6pPr>
            <a:lvl7pPr marL="2971800" indent="-228600" algn="ctr" eaLnBrk="0" fontAlgn="base" hangingPunct="0">
              <a:spcBef>
                <a:spcPct val="0"/>
              </a:spcBef>
              <a:spcAft>
                <a:spcPct val="0"/>
              </a:spcAft>
              <a:defRPr sz="1600">
                <a:solidFill>
                  <a:schemeClr val="tx1"/>
                </a:solidFill>
                <a:latin typeface="Arial" pitchFamily="34" charset="0"/>
                <a:ea typeface="ＭＳ Ｐゴシック" charset="-128"/>
              </a:defRPr>
            </a:lvl7pPr>
            <a:lvl8pPr marL="3429000" indent="-228600" algn="ctr" eaLnBrk="0" fontAlgn="base" hangingPunct="0">
              <a:spcBef>
                <a:spcPct val="0"/>
              </a:spcBef>
              <a:spcAft>
                <a:spcPct val="0"/>
              </a:spcAft>
              <a:defRPr sz="1600">
                <a:solidFill>
                  <a:schemeClr val="tx1"/>
                </a:solidFill>
                <a:latin typeface="Arial" pitchFamily="34" charset="0"/>
                <a:ea typeface="ＭＳ Ｐゴシック" charset="-128"/>
              </a:defRPr>
            </a:lvl8pPr>
            <a:lvl9pPr marL="3886200" indent="-228600" algn="ctr" eaLnBrk="0" fontAlgn="base" hangingPunct="0">
              <a:spcBef>
                <a:spcPct val="0"/>
              </a:spcBef>
              <a:spcAft>
                <a:spcPct val="0"/>
              </a:spcAft>
              <a:defRPr sz="1600">
                <a:solidFill>
                  <a:schemeClr val="tx1"/>
                </a:solidFill>
                <a:latin typeface="Arial" pitchFamily="34" charset="0"/>
                <a:ea typeface="ＭＳ Ｐゴシック" charset="-128"/>
              </a:defRPr>
            </a:lvl9pPr>
          </a:lstStyle>
          <a:p>
            <a:pPr algn="l"/>
            <a:r>
              <a:rPr lang="en-GB" altLang="nl-NL" sz="1400" dirty="0">
                <a:latin typeface="Segoe UI" panose="020B0502040204020203" pitchFamily="34" charset="0"/>
                <a:cs typeface="Segoe UI" panose="020B0502040204020203" pitchFamily="34" charset="0"/>
              </a:rPr>
              <a:t>10</a:t>
            </a:r>
            <a:endParaRPr lang="en-GB" altLang="nl-NL" sz="4000" dirty="0">
              <a:latin typeface="Segoe UI" panose="020B0502040204020203" pitchFamily="34" charset="0"/>
              <a:cs typeface="Segoe UI" panose="020B0502040204020203" pitchFamily="34" charset="0"/>
            </a:endParaRPr>
          </a:p>
        </p:txBody>
      </p:sp>
      <p:sp>
        <p:nvSpPr>
          <p:cNvPr id="109" name="Line 167"/>
          <p:cNvSpPr>
            <a:spLocks noChangeShapeType="1"/>
          </p:cNvSpPr>
          <p:nvPr/>
        </p:nvSpPr>
        <p:spPr bwMode="auto">
          <a:xfrm flipV="1">
            <a:off x="2641994" y="5126014"/>
            <a:ext cx="0" cy="612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nl-NL">
              <a:latin typeface="Segoe UI" panose="020B0502040204020203" pitchFamily="34" charset="0"/>
              <a:cs typeface="Segoe UI" panose="020B0502040204020203" pitchFamily="34" charset="0"/>
            </a:endParaRPr>
          </a:p>
        </p:txBody>
      </p:sp>
      <p:sp>
        <p:nvSpPr>
          <p:cNvPr id="110" name="Line 169"/>
          <p:cNvSpPr>
            <a:spLocks noChangeShapeType="1"/>
          </p:cNvSpPr>
          <p:nvPr/>
        </p:nvSpPr>
        <p:spPr bwMode="auto">
          <a:xfrm flipH="1" flipV="1">
            <a:off x="2526106" y="5126014"/>
            <a:ext cx="0" cy="612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nl-NL">
              <a:latin typeface="Segoe UI" panose="020B0502040204020203" pitchFamily="34" charset="0"/>
              <a:cs typeface="Segoe UI" panose="020B0502040204020203" pitchFamily="34" charset="0"/>
            </a:endParaRPr>
          </a:p>
        </p:txBody>
      </p:sp>
    </p:spTree>
    <p:custDataLst>
      <p:tags r:id="rId1"/>
    </p:custDataLst>
    <p:extLst>
      <p:ext uri="{BB962C8B-B14F-4D97-AF65-F5344CB8AC3E}">
        <p14:creationId xmlns:p14="http://schemas.microsoft.com/office/powerpoint/2010/main" val="157153094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1"/>
                                        </p:tgtEl>
                                        <p:attrNameLst>
                                          <p:attrName>style.visibility</p:attrName>
                                        </p:attrNameLst>
                                      </p:cBhvr>
                                      <p:to>
                                        <p:strVal val="visible"/>
                                      </p:to>
                                    </p:set>
                                    <p:animEffect transition="in" filter="wipe(left)">
                                      <p:cBhvr>
                                        <p:cTn id="7" dur="1500"/>
                                        <p:tgtEl>
                                          <p:spTgt spid="91"/>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700491"/>
                                        </p:tgtEl>
                                        <p:attrNameLst>
                                          <p:attrName>style.visibility</p:attrName>
                                        </p:attrNameLst>
                                      </p:cBhvr>
                                      <p:to>
                                        <p:strVal val="visible"/>
                                      </p:to>
                                    </p:set>
                                    <p:animEffect transition="in" filter="wipe(left)">
                                      <p:cBhvr>
                                        <p:cTn id="16" dur="1500"/>
                                        <p:tgtEl>
                                          <p:spTgt spid="7004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0491" grpId="0" animBg="1"/>
      <p:bldP spid="9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2"/>
          <p:cNvSpPr>
            <a:spLocks noGrp="1" noChangeArrowheads="1"/>
          </p:cNvSpPr>
          <p:nvPr>
            <p:ph type="title"/>
          </p:nvPr>
        </p:nvSpPr>
        <p:spPr/>
        <p:txBody>
          <a:bodyPr/>
          <a:lstStyle/>
          <a:p>
            <a:pPr eaLnBrk="1" hangingPunct="1"/>
            <a:r>
              <a:rPr lang="en-US" altLang="nl-NL" dirty="0"/>
              <a:t>External fixators in </a:t>
            </a:r>
            <a:r>
              <a:rPr lang="en-US" altLang="nl-NL" dirty="0" err="1"/>
              <a:t>haemophilia</a:t>
            </a:r>
            <a:r>
              <a:rPr lang="en-US" altLang="nl-NL" dirty="0"/>
              <a:t> patients</a:t>
            </a:r>
            <a:endParaRPr lang="nl-NL" altLang="nl-NL" dirty="0"/>
          </a:p>
        </p:txBody>
      </p:sp>
      <p:sp>
        <p:nvSpPr>
          <p:cNvPr id="2" name="Tijdelijke aanduiding voor inhoud 1"/>
          <p:cNvSpPr>
            <a:spLocks noGrp="1"/>
          </p:cNvSpPr>
          <p:nvPr>
            <p:ph type="body" sz="quarter" idx="10"/>
          </p:nvPr>
        </p:nvSpPr>
        <p:spPr>
          <a:xfrm>
            <a:off x="4017321" y="1592753"/>
            <a:ext cx="4325724" cy="4375286"/>
          </a:xfrm>
        </p:spPr>
        <p:txBody>
          <a:bodyPr/>
          <a:lstStyle/>
          <a:p>
            <a:pPr eaLnBrk="1" hangingPunct="1"/>
            <a:r>
              <a:rPr lang="en-US" altLang="nl-NL" b="0" dirty="0"/>
              <a:t>Indications</a:t>
            </a:r>
          </a:p>
          <a:p>
            <a:pPr lvl="1" eaLnBrk="1" hangingPunct="1"/>
            <a:r>
              <a:rPr lang="en-US" altLang="nl-NL" dirty="0"/>
              <a:t>Distraction - contractures </a:t>
            </a:r>
          </a:p>
          <a:p>
            <a:pPr lvl="1" eaLnBrk="1" hangingPunct="1"/>
            <a:r>
              <a:rPr lang="en-US" altLang="nl-NL" dirty="0"/>
              <a:t>Arthrodesis of infected joints </a:t>
            </a:r>
          </a:p>
          <a:p>
            <a:pPr lvl="1" eaLnBrk="1" hangingPunct="1"/>
            <a:r>
              <a:rPr lang="en-US" altLang="nl-NL" dirty="0"/>
              <a:t>Treatment of open fractures</a:t>
            </a:r>
          </a:p>
          <a:p>
            <a:pPr marL="0" indent="0" algn="r">
              <a:buNone/>
            </a:pPr>
            <a:r>
              <a:rPr lang="nl-NL" altLang="nl-NL" sz="1400" b="0" dirty="0">
                <a:latin typeface="Segoe UI" panose="020B0502040204020203" pitchFamily="34" charset="0"/>
                <a:cs typeface="Segoe UI" panose="020B0502040204020203" pitchFamily="34" charset="0"/>
              </a:rPr>
              <a:t>	</a:t>
            </a:r>
          </a:p>
          <a:p>
            <a:pPr marL="0" indent="0" algn="r">
              <a:buNone/>
            </a:pPr>
            <a:r>
              <a:rPr lang="nl-NL" altLang="nl-NL" sz="1400" b="0" dirty="0" err="1">
                <a:latin typeface="Segoe UI" panose="020B0502040204020203" pitchFamily="34" charset="0"/>
                <a:cs typeface="Segoe UI" panose="020B0502040204020203" pitchFamily="34" charset="0"/>
              </a:rPr>
              <a:t>Kumar</a:t>
            </a:r>
            <a:r>
              <a:rPr lang="nl-NL" altLang="nl-NL" sz="1400" b="0" dirty="0">
                <a:latin typeface="Segoe UI" panose="020B0502040204020203" pitchFamily="34" charset="0"/>
                <a:cs typeface="Segoe UI" panose="020B0502040204020203" pitchFamily="34" charset="0"/>
              </a:rPr>
              <a:t> et al, </a:t>
            </a:r>
            <a:r>
              <a:rPr lang="nl-NL" altLang="nl-NL" sz="1400" b="0" dirty="0" err="1">
                <a:latin typeface="Segoe UI" panose="020B0502040204020203" pitchFamily="34" charset="0"/>
                <a:cs typeface="Segoe UI" panose="020B0502040204020203" pitchFamily="34" charset="0"/>
              </a:rPr>
              <a:t>Arch</a:t>
            </a:r>
            <a:r>
              <a:rPr lang="nl-NL" altLang="nl-NL" sz="1400" b="0" dirty="0">
                <a:latin typeface="Segoe UI" panose="020B0502040204020203" pitchFamily="34" charset="0"/>
                <a:cs typeface="Segoe UI" panose="020B0502040204020203" pitchFamily="34" charset="0"/>
              </a:rPr>
              <a:t> </a:t>
            </a:r>
            <a:r>
              <a:rPr lang="nl-NL" altLang="nl-NL" sz="1400" b="0" dirty="0" err="1">
                <a:latin typeface="Segoe UI" panose="020B0502040204020203" pitchFamily="34" charset="0"/>
                <a:cs typeface="Segoe UI" panose="020B0502040204020203" pitchFamily="34" charset="0"/>
              </a:rPr>
              <a:t>Orthop</a:t>
            </a:r>
            <a:r>
              <a:rPr lang="nl-NL" altLang="nl-NL" sz="1400" b="0" dirty="0">
                <a:latin typeface="Segoe UI" panose="020B0502040204020203" pitchFamily="34" charset="0"/>
                <a:cs typeface="Segoe UI" panose="020B0502040204020203" pitchFamily="34" charset="0"/>
              </a:rPr>
              <a:t> Trauma </a:t>
            </a:r>
            <a:r>
              <a:rPr lang="nl-NL" altLang="nl-NL" sz="1400" b="0" dirty="0" err="1">
                <a:latin typeface="Segoe UI" panose="020B0502040204020203" pitchFamily="34" charset="0"/>
                <a:cs typeface="Segoe UI" panose="020B0502040204020203" pitchFamily="34" charset="0"/>
              </a:rPr>
              <a:t>Surg</a:t>
            </a:r>
            <a:r>
              <a:rPr lang="nl-NL" altLang="nl-NL" sz="1400" b="0" dirty="0">
                <a:latin typeface="Segoe UI" panose="020B0502040204020203" pitchFamily="34" charset="0"/>
                <a:cs typeface="Segoe UI" panose="020B0502040204020203" pitchFamily="34" charset="0"/>
              </a:rPr>
              <a:t> 2010; </a:t>
            </a:r>
          </a:p>
          <a:p>
            <a:pPr marL="0" indent="0" algn="r">
              <a:buNone/>
            </a:pPr>
            <a:r>
              <a:rPr lang="nl-NL" altLang="nl-NL" sz="1400" b="0" dirty="0">
                <a:latin typeface="Segoe UI" panose="020B0502040204020203" pitchFamily="34" charset="0"/>
                <a:cs typeface="Segoe UI" panose="020B0502040204020203" pitchFamily="34" charset="0"/>
              </a:rPr>
              <a:t>Lee et al, Haemophilia 2004; </a:t>
            </a:r>
          </a:p>
          <a:p>
            <a:pPr marL="0" indent="0" algn="r">
              <a:buNone/>
            </a:pPr>
            <a:r>
              <a:rPr lang="nl-NL" altLang="nl-NL" sz="1400" b="0" dirty="0" err="1">
                <a:latin typeface="Segoe UI" panose="020B0502040204020203" pitchFamily="34" charset="0"/>
                <a:cs typeface="Segoe UI" panose="020B0502040204020203" pitchFamily="34" charset="0"/>
              </a:rPr>
              <a:t>Balci</a:t>
            </a:r>
            <a:r>
              <a:rPr lang="nl-NL" altLang="nl-NL" sz="1400" b="0" dirty="0">
                <a:latin typeface="Segoe UI" panose="020B0502040204020203" pitchFamily="34" charset="0"/>
                <a:cs typeface="Segoe UI" panose="020B0502040204020203" pitchFamily="34" charset="0"/>
              </a:rPr>
              <a:t> et al, Haemophilia 2014</a:t>
            </a:r>
          </a:p>
          <a:p>
            <a:pPr lvl="1" eaLnBrk="1" hangingPunct="1"/>
            <a:endParaRPr lang="en-US" altLang="nl-NL" dirty="0"/>
          </a:p>
          <a:p>
            <a:endParaRPr lang="nl-NL" b="0" dirty="0"/>
          </a:p>
        </p:txBody>
      </p:sp>
      <p:pic>
        <p:nvPicPr>
          <p:cNvPr id="8197"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4744" y="1592753"/>
            <a:ext cx="2835275" cy="175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8"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0955" y="3801980"/>
            <a:ext cx="2835275" cy="222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38313"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86861" y="4470460"/>
            <a:ext cx="3978275" cy="1565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468669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nl-NL" dirty="0"/>
              <a:t>Joint </a:t>
            </a:r>
            <a:r>
              <a:rPr lang="nl-NL" dirty="0" err="1"/>
              <a:t>distraction</a:t>
            </a:r>
            <a:r>
              <a:rPr lang="nl-NL" dirty="0"/>
              <a:t> in </a:t>
            </a:r>
            <a:r>
              <a:rPr lang="nl-NL" dirty="0" err="1"/>
              <a:t>haemophilia</a:t>
            </a:r>
            <a:endParaRPr lang="nl-NL" dirty="0"/>
          </a:p>
        </p:txBody>
      </p:sp>
      <p:pic>
        <p:nvPicPr>
          <p:cNvPr id="10" name="Afbeelding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7576" y="4770401"/>
            <a:ext cx="2628902" cy="1482464"/>
          </a:xfrm>
          <a:prstGeom prst="rect">
            <a:avLst/>
          </a:prstGeom>
        </p:spPr>
      </p:pic>
      <p:sp>
        <p:nvSpPr>
          <p:cNvPr id="11" name="Tekstvak 10"/>
          <p:cNvSpPr txBox="1"/>
          <p:nvPr/>
        </p:nvSpPr>
        <p:spPr>
          <a:xfrm>
            <a:off x="4624794" y="5945088"/>
            <a:ext cx="3274743" cy="307777"/>
          </a:xfrm>
          <a:prstGeom prst="rect">
            <a:avLst/>
          </a:prstGeom>
          <a:noFill/>
        </p:spPr>
        <p:txBody>
          <a:bodyPr wrap="none" rtlCol="0">
            <a:spAutoFit/>
          </a:bodyPr>
          <a:lstStyle/>
          <a:p>
            <a:r>
              <a:rPr lang="nl-NL" sz="1400" dirty="0">
                <a:latin typeface="Segoe UI" panose="020B0502040204020203" pitchFamily="34" charset="0"/>
                <a:cs typeface="Segoe UI" panose="020B0502040204020203" pitchFamily="34" charset="0"/>
              </a:rPr>
              <a:t>Van </a:t>
            </a:r>
            <a:r>
              <a:rPr lang="nl-NL" sz="1400" dirty="0" err="1">
                <a:latin typeface="Segoe UI" panose="020B0502040204020203" pitchFamily="34" charset="0"/>
                <a:cs typeface="Segoe UI" panose="020B0502040204020203" pitchFamily="34" charset="0"/>
              </a:rPr>
              <a:t>Meegeren</a:t>
            </a:r>
            <a:r>
              <a:rPr lang="nl-NL" sz="1400" dirty="0">
                <a:latin typeface="Segoe UI" panose="020B0502040204020203" pitchFamily="34" charset="0"/>
                <a:cs typeface="Segoe UI" panose="020B0502040204020203" pitchFamily="34" charset="0"/>
              </a:rPr>
              <a:t> et al, Haemophilia 2012</a:t>
            </a:r>
          </a:p>
        </p:txBody>
      </p:sp>
      <p:sp>
        <p:nvSpPr>
          <p:cNvPr id="8" name="Rechthoek 7"/>
          <p:cNvSpPr/>
          <p:nvPr/>
        </p:nvSpPr>
        <p:spPr bwMode="auto">
          <a:xfrm>
            <a:off x="833732" y="1814299"/>
            <a:ext cx="7582124" cy="2366427"/>
          </a:xfrm>
          <a:prstGeom prst="rect">
            <a:avLst/>
          </a:prstGeom>
          <a:gradFill>
            <a:gsLst>
              <a:gs pos="0">
                <a:srgbClr val="BCF1FF"/>
              </a:gs>
              <a:gs pos="100000">
                <a:schemeClr val="bg1"/>
              </a:gs>
            </a:gsLst>
          </a:gradFill>
          <a:ln w="19050" cap="sq">
            <a:noFill/>
            <a:miter lim="800000"/>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nl-NL">
              <a:latin typeface="+mj-lt"/>
              <a:cs typeface="Segoe UI" pitchFamily="34" charset="0"/>
            </a:endParaRPr>
          </a:p>
        </p:txBody>
      </p:sp>
      <p:graphicFrame>
        <p:nvGraphicFramePr>
          <p:cNvPr id="9" name="Tabel 8"/>
          <p:cNvGraphicFramePr>
            <a:graphicFrameLocks noGrp="1"/>
          </p:cNvGraphicFramePr>
          <p:nvPr>
            <p:extLst>
              <p:ext uri="{D42A27DB-BD31-4B8C-83A1-F6EECF244321}">
                <p14:modId xmlns:p14="http://schemas.microsoft.com/office/powerpoint/2010/main" val="3527972704"/>
              </p:ext>
            </p:extLst>
          </p:nvPr>
        </p:nvGraphicFramePr>
        <p:xfrm>
          <a:off x="816800" y="1817475"/>
          <a:ext cx="7637460" cy="2352875"/>
        </p:xfrm>
        <a:graphic>
          <a:graphicData uri="http://schemas.openxmlformats.org/drawingml/2006/table">
            <a:tbl>
              <a:tblPr>
                <a:tableStyleId>{5C22544A-7EE6-4342-B048-85BDC9FD1C3A}</a:tableStyleId>
              </a:tblPr>
              <a:tblGrid>
                <a:gridCol w="710331">
                  <a:extLst>
                    <a:ext uri="{9D8B030D-6E8A-4147-A177-3AD203B41FA5}">
                      <a16:colId xmlns:a16="http://schemas.microsoft.com/office/drawing/2014/main" val="20000"/>
                    </a:ext>
                  </a:extLst>
                </a:gridCol>
                <a:gridCol w="1101042">
                  <a:extLst>
                    <a:ext uri="{9D8B030D-6E8A-4147-A177-3AD203B41FA5}">
                      <a16:colId xmlns:a16="http://schemas.microsoft.com/office/drawing/2014/main" val="20001"/>
                    </a:ext>
                  </a:extLst>
                </a:gridCol>
                <a:gridCol w="1181433">
                  <a:extLst>
                    <a:ext uri="{9D8B030D-6E8A-4147-A177-3AD203B41FA5}">
                      <a16:colId xmlns:a16="http://schemas.microsoft.com/office/drawing/2014/main" val="20002"/>
                    </a:ext>
                  </a:extLst>
                </a:gridCol>
                <a:gridCol w="1296786">
                  <a:extLst>
                    <a:ext uri="{9D8B030D-6E8A-4147-A177-3AD203B41FA5}">
                      <a16:colId xmlns:a16="http://schemas.microsoft.com/office/drawing/2014/main" val="20003"/>
                    </a:ext>
                  </a:extLst>
                </a:gridCol>
                <a:gridCol w="1159952">
                  <a:extLst>
                    <a:ext uri="{9D8B030D-6E8A-4147-A177-3AD203B41FA5}">
                      <a16:colId xmlns:a16="http://schemas.microsoft.com/office/drawing/2014/main" val="20004"/>
                    </a:ext>
                  </a:extLst>
                </a:gridCol>
                <a:gridCol w="1159952">
                  <a:extLst>
                    <a:ext uri="{9D8B030D-6E8A-4147-A177-3AD203B41FA5}">
                      <a16:colId xmlns:a16="http://schemas.microsoft.com/office/drawing/2014/main" val="20005"/>
                    </a:ext>
                  </a:extLst>
                </a:gridCol>
                <a:gridCol w="1027964">
                  <a:extLst>
                    <a:ext uri="{9D8B030D-6E8A-4147-A177-3AD203B41FA5}">
                      <a16:colId xmlns:a16="http://schemas.microsoft.com/office/drawing/2014/main" val="20006"/>
                    </a:ext>
                  </a:extLst>
                </a:gridCol>
              </a:tblGrid>
              <a:tr h="1128044">
                <a:tc>
                  <a:txBody>
                    <a:bodyPr/>
                    <a:lstStyle/>
                    <a:p>
                      <a:pPr algn="ctr" rtl="0" fontAlgn="b"/>
                      <a:r>
                        <a:rPr lang="nl-NL" sz="1600" b="1" u="none" strike="noStrike" dirty="0">
                          <a:solidFill>
                            <a:srgbClr val="000000"/>
                          </a:solidFill>
                          <a:effectLst/>
                          <a:latin typeface="+mj-lt"/>
                          <a:cs typeface="Segoe UI" pitchFamily="34" charset="0"/>
                        </a:rPr>
                        <a:t>Case</a:t>
                      </a:r>
                      <a:endParaRPr lang="nl-NL" sz="1600" b="1" i="0" u="none" strike="noStrike" dirty="0">
                        <a:solidFill>
                          <a:srgbClr val="000000"/>
                        </a:solidFill>
                        <a:effectLst/>
                        <a:latin typeface="+mj-lt"/>
                        <a:cs typeface="Segoe UI" pitchFamily="34" charset="0"/>
                      </a:endParaRPr>
                    </a:p>
                  </a:txBody>
                  <a:tcPr marL="9525" marR="9525" marT="9525"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nl-NL" sz="1600" b="1" i="0" u="none" strike="noStrike" dirty="0">
                          <a:solidFill>
                            <a:srgbClr val="000000"/>
                          </a:solidFill>
                          <a:effectLst/>
                          <a:latin typeface="+mj-lt"/>
                          <a:cs typeface="Segoe UI" pitchFamily="34" charset="0"/>
                        </a:rPr>
                        <a:t>Age</a:t>
                      </a:r>
                    </a:p>
                    <a:p>
                      <a:pPr algn="ctr" rtl="0" fontAlgn="b"/>
                      <a:r>
                        <a:rPr lang="nl-NL" sz="1200" b="1" i="0" u="none" strike="noStrike" dirty="0">
                          <a:solidFill>
                            <a:srgbClr val="000000"/>
                          </a:solidFill>
                          <a:effectLst/>
                          <a:latin typeface="+mj-lt"/>
                          <a:cs typeface="Segoe UI" pitchFamily="34" charset="0"/>
                        </a:rPr>
                        <a:t>at time of </a:t>
                      </a:r>
                      <a:r>
                        <a:rPr lang="nl-NL" sz="1200" b="1" i="0" u="none" strike="noStrike" dirty="0" err="1">
                          <a:solidFill>
                            <a:srgbClr val="000000"/>
                          </a:solidFill>
                          <a:effectLst/>
                          <a:latin typeface="+mj-lt"/>
                          <a:cs typeface="Segoe UI" pitchFamily="34" charset="0"/>
                        </a:rPr>
                        <a:t>distraction</a:t>
                      </a:r>
                      <a:endParaRPr lang="nl-NL" sz="1200" b="1" i="0" u="none" strike="noStrike" dirty="0">
                        <a:solidFill>
                          <a:srgbClr val="000000"/>
                        </a:solidFill>
                        <a:effectLst/>
                        <a:latin typeface="+mj-lt"/>
                        <a:cs typeface="Segoe UI" pitchFamily="34" charset="0"/>
                      </a:endParaRPr>
                    </a:p>
                  </a:txBody>
                  <a:tcPr marL="9525" marR="9525" marT="9525"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nl-NL" sz="1600" b="1" i="0" u="none" strike="noStrike" dirty="0">
                          <a:solidFill>
                            <a:srgbClr val="000000"/>
                          </a:solidFill>
                          <a:effectLst/>
                          <a:latin typeface="+mj-lt"/>
                          <a:cs typeface="Segoe UI" pitchFamily="34" charset="0"/>
                        </a:rPr>
                        <a:t>Haemophilia</a:t>
                      </a:r>
                    </a:p>
                  </a:txBody>
                  <a:tcPr marL="9525" marR="9525" marT="9525"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nl-NL" sz="1600" b="1" i="0" u="none" strike="noStrike" dirty="0">
                          <a:solidFill>
                            <a:srgbClr val="000000"/>
                          </a:solidFill>
                          <a:effectLst/>
                          <a:latin typeface="+mj-lt"/>
                          <a:cs typeface="Segoe UI" pitchFamily="34" charset="0"/>
                        </a:rPr>
                        <a:t>Treatment</a:t>
                      </a:r>
                    </a:p>
                  </a:txBody>
                  <a:tcPr marL="9525" marR="9525" marT="9525"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nl-NL" sz="1600" b="1" i="0" u="none" strike="noStrike" dirty="0" err="1">
                          <a:solidFill>
                            <a:srgbClr val="000000"/>
                          </a:solidFill>
                          <a:effectLst/>
                          <a:latin typeface="+mj-lt"/>
                          <a:cs typeface="Segoe UI" pitchFamily="34" charset="0"/>
                        </a:rPr>
                        <a:t>Affected</a:t>
                      </a:r>
                      <a:r>
                        <a:rPr lang="nl-NL" sz="1600" b="1" i="0" u="none" strike="noStrike" dirty="0">
                          <a:solidFill>
                            <a:srgbClr val="000000"/>
                          </a:solidFill>
                          <a:effectLst/>
                          <a:latin typeface="+mj-lt"/>
                          <a:cs typeface="Segoe UI" pitchFamily="34" charset="0"/>
                        </a:rPr>
                        <a:t> </a:t>
                      </a:r>
                      <a:r>
                        <a:rPr lang="nl-NL" sz="1600" b="1" i="0" u="none" strike="noStrike" dirty="0" err="1">
                          <a:solidFill>
                            <a:srgbClr val="000000"/>
                          </a:solidFill>
                          <a:effectLst/>
                          <a:latin typeface="+mj-lt"/>
                          <a:cs typeface="Segoe UI" pitchFamily="34" charset="0"/>
                        </a:rPr>
                        <a:t>ankle</a:t>
                      </a:r>
                      <a:endParaRPr lang="nl-NL" sz="1600" b="1" i="0" u="none" strike="noStrike" dirty="0">
                        <a:solidFill>
                          <a:srgbClr val="000000"/>
                        </a:solidFill>
                        <a:effectLst/>
                        <a:latin typeface="+mj-lt"/>
                        <a:cs typeface="Segoe UI" pitchFamily="34" charset="0"/>
                      </a:endParaRPr>
                    </a:p>
                  </a:txBody>
                  <a:tcPr marL="9525" marR="9525" marT="9525"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nl-NL" sz="1600" b="1" u="none" strike="noStrike" dirty="0" err="1">
                          <a:solidFill>
                            <a:srgbClr val="000000"/>
                          </a:solidFill>
                          <a:effectLst/>
                          <a:latin typeface="+mj-lt"/>
                          <a:cs typeface="Segoe UI" pitchFamily="34" charset="0"/>
                        </a:rPr>
                        <a:t>Distraction</a:t>
                      </a:r>
                      <a:endParaRPr lang="nl-NL" sz="1600" b="1" u="none" strike="noStrike" baseline="0" dirty="0">
                        <a:solidFill>
                          <a:srgbClr val="000000"/>
                        </a:solidFill>
                        <a:effectLst/>
                        <a:latin typeface="+mj-lt"/>
                        <a:cs typeface="Segoe UI" pitchFamily="34" charset="0"/>
                      </a:endParaRPr>
                    </a:p>
                    <a:p>
                      <a:pPr algn="ctr" rtl="0" fontAlgn="b"/>
                      <a:r>
                        <a:rPr lang="nl-NL" sz="1200" b="1" i="0" u="none" strike="noStrike" baseline="0" dirty="0">
                          <a:solidFill>
                            <a:srgbClr val="000000"/>
                          </a:solidFill>
                          <a:effectLst/>
                          <a:latin typeface="+mj-lt"/>
                          <a:cs typeface="Segoe UI" pitchFamily="34" charset="0"/>
                        </a:rPr>
                        <a:t>(weeks)</a:t>
                      </a:r>
                      <a:endParaRPr lang="nl-NL" sz="1200" b="1" i="0" u="none" strike="noStrike" dirty="0">
                        <a:solidFill>
                          <a:srgbClr val="000000"/>
                        </a:solidFill>
                        <a:effectLst/>
                        <a:latin typeface="+mj-lt"/>
                        <a:cs typeface="Segoe UI" pitchFamily="34" charset="0"/>
                      </a:endParaRPr>
                    </a:p>
                  </a:txBody>
                  <a:tcPr marL="9525" marR="9525" marT="9525"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nl-NL" sz="1600" b="1" u="none" strike="noStrike" dirty="0">
                          <a:solidFill>
                            <a:srgbClr val="000000"/>
                          </a:solidFill>
                          <a:effectLst/>
                          <a:latin typeface="+mj-lt"/>
                          <a:cs typeface="Segoe UI" pitchFamily="34" charset="0"/>
                        </a:rPr>
                        <a:t>Follow-up </a:t>
                      </a:r>
                      <a:r>
                        <a:rPr lang="nl-NL" sz="1200" b="1" u="none" strike="noStrike" dirty="0">
                          <a:solidFill>
                            <a:srgbClr val="000000"/>
                          </a:solidFill>
                          <a:effectLst/>
                          <a:latin typeface="+mj-lt"/>
                          <a:cs typeface="Segoe UI" pitchFamily="34" charset="0"/>
                        </a:rPr>
                        <a:t>(</a:t>
                      </a:r>
                      <a:r>
                        <a:rPr lang="nl-NL" sz="1200" b="1" u="none" strike="noStrike" dirty="0" err="1">
                          <a:solidFill>
                            <a:srgbClr val="000000"/>
                          </a:solidFill>
                          <a:effectLst/>
                          <a:latin typeface="+mj-lt"/>
                          <a:cs typeface="Segoe UI" pitchFamily="34" charset="0"/>
                        </a:rPr>
                        <a:t>months</a:t>
                      </a:r>
                      <a:r>
                        <a:rPr lang="nl-NL" sz="1200" b="1" u="none" strike="noStrike" dirty="0">
                          <a:solidFill>
                            <a:srgbClr val="000000"/>
                          </a:solidFill>
                          <a:effectLst/>
                          <a:latin typeface="+mj-lt"/>
                          <a:cs typeface="Segoe UI" pitchFamily="34" charset="0"/>
                        </a:rPr>
                        <a:t>)</a:t>
                      </a:r>
                      <a:endParaRPr lang="nl-NL" sz="1200" b="1" i="0" u="none" strike="noStrike" dirty="0">
                        <a:solidFill>
                          <a:srgbClr val="000000"/>
                        </a:solidFill>
                        <a:effectLst/>
                        <a:latin typeface="+mj-lt"/>
                        <a:cs typeface="Segoe UI" pitchFamily="34" charset="0"/>
                      </a:endParaRPr>
                    </a:p>
                  </a:txBody>
                  <a:tcPr marL="9525" marR="9525" marT="9525"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402781">
                <a:tc>
                  <a:txBody>
                    <a:bodyPr/>
                    <a:lstStyle/>
                    <a:p>
                      <a:pPr algn="ctr" rtl="0" fontAlgn="b"/>
                      <a:r>
                        <a:rPr lang="nl-NL" sz="1600" u="none" strike="noStrike" dirty="0">
                          <a:solidFill>
                            <a:srgbClr val="000000"/>
                          </a:solidFill>
                          <a:effectLst/>
                          <a:latin typeface="Segoe UI" pitchFamily="34" charset="0"/>
                          <a:cs typeface="Segoe UI" pitchFamily="34" charset="0"/>
                        </a:rPr>
                        <a:t>1</a:t>
                      </a:r>
                      <a:endParaRPr lang="nl-NL" sz="1600" b="1" i="0" u="none" strike="noStrike" dirty="0">
                        <a:solidFill>
                          <a:srgbClr val="000000"/>
                        </a:solidFill>
                        <a:effectLst/>
                        <a:latin typeface="Segoe UI" pitchFamily="34" charset="0"/>
                        <a:cs typeface="Segoe UI" pitchFamily="34" charset="0"/>
                      </a:endParaRPr>
                    </a:p>
                  </a:txBody>
                  <a:tcPr marL="9525" marR="9525" marT="9525" marB="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rtl="0" fontAlgn="b"/>
                      <a:r>
                        <a:rPr lang="nl-NL" sz="1600" b="0" i="0" u="none" strike="noStrike" dirty="0">
                          <a:solidFill>
                            <a:srgbClr val="000000"/>
                          </a:solidFill>
                          <a:effectLst/>
                          <a:latin typeface="Segoe UI" pitchFamily="34" charset="0"/>
                          <a:cs typeface="Segoe UI" pitchFamily="34" charset="0"/>
                        </a:rPr>
                        <a:t>18</a:t>
                      </a:r>
                    </a:p>
                  </a:txBody>
                  <a:tcPr marL="9525" marR="9525" marT="9525" marB="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rtl="0" fontAlgn="b"/>
                      <a:r>
                        <a:rPr lang="nl-NL" sz="1600" u="none" strike="noStrike" dirty="0">
                          <a:solidFill>
                            <a:srgbClr val="000000"/>
                          </a:solidFill>
                          <a:effectLst/>
                          <a:latin typeface="Segoe UI" pitchFamily="34" charset="0"/>
                          <a:cs typeface="Segoe UI" pitchFamily="34" charset="0"/>
                        </a:rPr>
                        <a:t>A, &lt;1%</a:t>
                      </a:r>
                      <a:endParaRPr lang="nl-NL" sz="1600" b="0" i="0" u="none" strike="noStrike" dirty="0">
                        <a:solidFill>
                          <a:srgbClr val="000000"/>
                        </a:solidFill>
                        <a:effectLst/>
                        <a:latin typeface="Segoe UI" pitchFamily="34" charset="0"/>
                        <a:cs typeface="Segoe UI" pitchFamily="34" charset="0"/>
                      </a:endParaRPr>
                    </a:p>
                  </a:txBody>
                  <a:tcPr marL="9525" marR="9525" marT="9525" marB="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rtl="0" fontAlgn="b"/>
                      <a:r>
                        <a:rPr lang="nl-NL" sz="1600" u="none" strike="noStrike" dirty="0" err="1">
                          <a:solidFill>
                            <a:srgbClr val="000000"/>
                          </a:solidFill>
                          <a:effectLst/>
                          <a:latin typeface="Segoe UI" pitchFamily="34" charset="0"/>
                          <a:cs typeface="Segoe UI" pitchFamily="34" charset="0"/>
                        </a:rPr>
                        <a:t>Prophylaxis</a:t>
                      </a:r>
                      <a:endParaRPr lang="nl-NL" sz="1600" b="0" i="0" u="none" strike="noStrike" dirty="0">
                        <a:solidFill>
                          <a:srgbClr val="000000"/>
                        </a:solidFill>
                        <a:effectLst/>
                        <a:latin typeface="Segoe UI" pitchFamily="34" charset="0"/>
                        <a:cs typeface="Segoe UI" pitchFamily="34" charset="0"/>
                      </a:endParaRPr>
                    </a:p>
                  </a:txBody>
                  <a:tcPr marL="9525" marR="9525" marT="9525" marB="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rtl="0" fontAlgn="b"/>
                      <a:r>
                        <a:rPr lang="nl-NL" sz="1600" b="0" i="0" u="none" strike="noStrike" dirty="0" err="1">
                          <a:solidFill>
                            <a:srgbClr val="000000"/>
                          </a:solidFill>
                          <a:effectLst/>
                          <a:latin typeface="Segoe UI" pitchFamily="34" charset="0"/>
                          <a:cs typeface="Segoe UI" pitchFamily="34" charset="0"/>
                        </a:rPr>
                        <a:t>Left</a:t>
                      </a:r>
                      <a:endParaRPr lang="nl-NL" sz="1600" b="0" i="0" u="none" strike="noStrike" dirty="0">
                        <a:solidFill>
                          <a:srgbClr val="000000"/>
                        </a:solidFill>
                        <a:effectLst/>
                        <a:latin typeface="Segoe UI" pitchFamily="34" charset="0"/>
                        <a:cs typeface="Segoe UI" pitchFamily="34" charset="0"/>
                      </a:endParaRPr>
                    </a:p>
                  </a:txBody>
                  <a:tcPr marL="9525" marR="9525" marT="9525" marB="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rtl="0" fontAlgn="b"/>
                      <a:r>
                        <a:rPr lang="nl-NL" sz="1600" u="none" strike="noStrike">
                          <a:solidFill>
                            <a:srgbClr val="000000"/>
                          </a:solidFill>
                          <a:effectLst/>
                          <a:latin typeface="Segoe UI" pitchFamily="34" charset="0"/>
                          <a:cs typeface="Segoe UI" pitchFamily="34" charset="0"/>
                        </a:rPr>
                        <a:t>15</a:t>
                      </a:r>
                      <a:endParaRPr lang="nl-NL" sz="1600" b="0" i="0" u="none" strike="noStrike" dirty="0">
                        <a:solidFill>
                          <a:srgbClr val="000000"/>
                        </a:solidFill>
                        <a:effectLst/>
                        <a:latin typeface="Segoe UI" pitchFamily="34" charset="0"/>
                        <a:cs typeface="Segoe UI" pitchFamily="34" charset="0"/>
                      </a:endParaRPr>
                    </a:p>
                  </a:txBody>
                  <a:tcPr marL="9525" marR="9525" marT="9525" marB="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rtl="0" fontAlgn="b"/>
                      <a:r>
                        <a:rPr lang="nl-NL" sz="1600" u="none" strike="noStrike" dirty="0">
                          <a:solidFill>
                            <a:srgbClr val="000000"/>
                          </a:solidFill>
                          <a:effectLst/>
                          <a:latin typeface="Segoe UI" pitchFamily="34" charset="0"/>
                          <a:cs typeface="Segoe UI" pitchFamily="34" charset="0"/>
                        </a:rPr>
                        <a:t>48</a:t>
                      </a:r>
                      <a:endParaRPr lang="nl-NL" sz="1600" b="0" i="0" u="none" strike="noStrike" dirty="0">
                        <a:solidFill>
                          <a:srgbClr val="000000"/>
                        </a:solidFill>
                        <a:effectLst/>
                        <a:latin typeface="Segoe UI" pitchFamily="34" charset="0"/>
                        <a:cs typeface="Segoe UI" pitchFamily="34" charset="0"/>
                      </a:endParaRPr>
                    </a:p>
                  </a:txBody>
                  <a:tcPr marL="9525" marR="9525" marT="9525" marB="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42642">
                <a:tc>
                  <a:txBody>
                    <a:bodyPr/>
                    <a:lstStyle/>
                    <a:p>
                      <a:pPr algn="ctr" rtl="0" fontAlgn="b"/>
                      <a:r>
                        <a:rPr lang="nl-NL" sz="1600" u="none" strike="noStrike" dirty="0">
                          <a:solidFill>
                            <a:srgbClr val="000000"/>
                          </a:solidFill>
                          <a:effectLst/>
                          <a:latin typeface="Segoe UI" pitchFamily="34" charset="0"/>
                          <a:cs typeface="Segoe UI" pitchFamily="34" charset="0"/>
                        </a:rPr>
                        <a:t>2</a:t>
                      </a:r>
                      <a:endParaRPr lang="nl-NL" sz="1600" b="1" i="0" u="none" strike="noStrike" dirty="0">
                        <a:solidFill>
                          <a:srgbClr val="000000"/>
                        </a:solidFill>
                        <a:effectLst/>
                        <a:latin typeface="Segoe UI" pitchFamily="34" charset="0"/>
                        <a:cs typeface="Segoe UI"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b"/>
                      <a:r>
                        <a:rPr lang="nl-NL" sz="1600" b="0" i="0" u="none" strike="noStrike" dirty="0">
                          <a:solidFill>
                            <a:srgbClr val="000000"/>
                          </a:solidFill>
                          <a:effectLst/>
                          <a:latin typeface="Segoe UI" pitchFamily="34" charset="0"/>
                          <a:cs typeface="Segoe UI" pitchFamily="34" charset="0"/>
                        </a:rPr>
                        <a:t>33</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b"/>
                      <a:r>
                        <a:rPr lang="nl-NL" sz="1600" u="none" strike="noStrike" dirty="0">
                          <a:solidFill>
                            <a:srgbClr val="000000"/>
                          </a:solidFill>
                          <a:effectLst/>
                          <a:latin typeface="Segoe UI" pitchFamily="34" charset="0"/>
                          <a:cs typeface="Segoe UI" pitchFamily="34" charset="0"/>
                        </a:rPr>
                        <a:t>B, 2%</a:t>
                      </a:r>
                      <a:endParaRPr lang="nl-NL" sz="1600" b="0" i="0" u="none" strike="noStrike" dirty="0">
                        <a:solidFill>
                          <a:srgbClr val="000000"/>
                        </a:solidFill>
                        <a:effectLst/>
                        <a:latin typeface="Segoe UI" pitchFamily="34" charset="0"/>
                        <a:cs typeface="Segoe UI"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b"/>
                      <a:r>
                        <a:rPr lang="nl-NL" sz="1600" u="none" strike="noStrike" dirty="0">
                          <a:solidFill>
                            <a:srgbClr val="000000"/>
                          </a:solidFill>
                          <a:effectLst/>
                          <a:latin typeface="Segoe UI" pitchFamily="34" charset="0"/>
                          <a:cs typeface="Segoe UI" pitchFamily="34" charset="0"/>
                        </a:rPr>
                        <a:t>On </a:t>
                      </a:r>
                      <a:r>
                        <a:rPr lang="nl-NL" sz="1600" u="none" strike="noStrike" dirty="0" err="1">
                          <a:solidFill>
                            <a:srgbClr val="000000"/>
                          </a:solidFill>
                          <a:effectLst/>
                          <a:latin typeface="Segoe UI" pitchFamily="34" charset="0"/>
                          <a:cs typeface="Segoe UI" pitchFamily="34" charset="0"/>
                        </a:rPr>
                        <a:t>demand</a:t>
                      </a:r>
                      <a:endParaRPr lang="nl-NL" sz="1600" b="0" i="0" u="none" strike="noStrike" dirty="0">
                        <a:solidFill>
                          <a:srgbClr val="000000"/>
                        </a:solidFill>
                        <a:effectLst/>
                        <a:latin typeface="Segoe UI" pitchFamily="34" charset="0"/>
                        <a:cs typeface="Segoe UI"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b"/>
                      <a:r>
                        <a:rPr lang="nl-NL" sz="1600" b="0" i="0" u="none" strike="noStrike" dirty="0" err="1">
                          <a:solidFill>
                            <a:srgbClr val="000000"/>
                          </a:solidFill>
                          <a:effectLst/>
                          <a:latin typeface="Segoe UI" pitchFamily="34" charset="0"/>
                          <a:cs typeface="Segoe UI" pitchFamily="34" charset="0"/>
                        </a:rPr>
                        <a:t>Left</a:t>
                      </a:r>
                      <a:endParaRPr lang="nl-NL" sz="1600" b="0" i="0" u="none" strike="noStrike" dirty="0">
                        <a:solidFill>
                          <a:srgbClr val="000000"/>
                        </a:solidFill>
                        <a:effectLst/>
                        <a:latin typeface="Segoe UI" pitchFamily="34" charset="0"/>
                        <a:cs typeface="Segoe UI"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b"/>
                      <a:r>
                        <a:rPr lang="nl-NL" sz="1600" u="none" strike="noStrike" dirty="0">
                          <a:solidFill>
                            <a:srgbClr val="000000"/>
                          </a:solidFill>
                          <a:effectLst/>
                          <a:latin typeface="Segoe UI" pitchFamily="34" charset="0"/>
                          <a:cs typeface="Segoe UI" pitchFamily="34" charset="0"/>
                        </a:rPr>
                        <a:t>10</a:t>
                      </a:r>
                      <a:endParaRPr lang="nl-NL" sz="1600" b="0" i="0" u="none" strike="noStrike" dirty="0">
                        <a:solidFill>
                          <a:srgbClr val="000000"/>
                        </a:solidFill>
                        <a:effectLst/>
                        <a:latin typeface="Segoe UI" pitchFamily="34" charset="0"/>
                        <a:cs typeface="Segoe UI"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b"/>
                      <a:r>
                        <a:rPr lang="nl-NL" sz="1600" u="none" strike="noStrike" dirty="0">
                          <a:solidFill>
                            <a:srgbClr val="000000"/>
                          </a:solidFill>
                          <a:effectLst/>
                          <a:latin typeface="Segoe UI" pitchFamily="34" charset="0"/>
                          <a:cs typeface="Segoe UI" pitchFamily="34" charset="0"/>
                        </a:rPr>
                        <a:t>32</a:t>
                      </a:r>
                      <a:endParaRPr lang="nl-NL" sz="1600" b="0" i="0" u="none" strike="noStrike" dirty="0">
                        <a:solidFill>
                          <a:srgbClr val="000000"/>
                        </a:solidFill>
                        <a:effectLst/>
                        <a:latin typeface="Segoe UI" pitchFamily="34" charset="0"/>
                        <a:cs typeface="Segoe UI"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79408">
                <a:tc>
                  <a:txBody>
                    <a:bodyPr/>
                    <a:lstStyle/>
                    <a:p>
                      <a:pPr algn="ctr" rtl="0" fontAlgn="b"/>
                      <a:r>
                        <a:rPr lang="nl-NL" sz="1600" u="none" strike="noStrike" dirty="0">
                          <a:solidFill>
                            <a:srgbClr val="000000"/>
                          </a:solidFill>
                          <a:effectLst/>
                          <a:latin typeface="Segoe UI" pitchFamily="34" charset="0"/>
                          <a:cs typeface="Segoe UI" pitchFamily="34" charset="0"/>
                        </a:rPr>
                        <a:t>3</a:t>
                      </a:r>
                      <a:endParaRPr lang="nl-NL" sz="1600" b="1" i="0" u="none" strike="noStrike" dirty="0">
                        <a:solidFill>
                          <a:srgbClr val="000000"/>
                        </a:solidFill>
                        <a:effectLst/>
                        <a:latin typeface="Segoe UI" pitchFamily="34" charset="0"/>
                        <a:cs typeface="Segoe UI" pitchFamily="34" charset="0"/>
                      </a:endParaRPr>
                    </a:p>
                  </a:txBody>
                  <a:tcPr marL="9525" marR="9525" marT="9525" marB="0"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nl-NL" sz="1600" b="0" i="0" u="none" strike="noStrike" dirty="0">
                          <a:solidFill>
                            <a:srgbClr val="000000"/>
                          </a:solidFill>
                          <a:effectLst/>
                          <a:latin typeface="Segoe UI" pitchFamily="34" charset="0"/>
                          <a:cs typeface="Segoe UI" pitchFamily="34" charset="0"/>
                        </a:rPr>
                        <a:t>29</a:t>
                      </a:r>
                    </a:p>
                  </a:txBody>
                  <a:tcPr marL="9525" marR="9525" marT="9525" marB="0"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nl-NL" sz="1600" u="none" strike="noStrike" dirty="0">
                          <a:solidFill>
                            <a:srgbClr val="000000"/>
                          </a:solidFill>
                          <a:effectLst/>
                          <a:latin typeface="Segoe UI" pitchFamily="34" charset="0"/>
                          <a:cs typeface="Segoe UI" pitchFamily="34" charset="0"/>
                        </a:rPr>
                        <a:t>A, 10%</a:t>
                      </a:r>
                      <a:endParaRPr lang="nl-NL" sz="1600" b="0" i="0" u="none" strike="noStrike" dirty="0">
                        <a:solidFill>
                          <a:srgbClr val="000000"/>
                        </a:solidFill>
                        <a:effectLst/>
                        <a:latin typeface="Segoe UI" pitchFamily="34" charset="0"/>
                        <a:cs typeface="Segoe UI" pitchFamily="34" charset="0"/>
                      </a:endParaRPr>
                    </a:p>
                  </a:txBody>
                  <a:tcPr marL="9525" marR="9525" marT="9525" marB="0"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nl-NL" sz="1600" u="none" strike="noStrike" dirty="0">
                          <a:solidFill>
                            <a:srgbClr val="000000"/>
                          </a:solidFill>
                          <a:effectLst/>
                          <a:latin typeface="Segoe UI" pitchFamily="34" charset="0"/>
                          <a:cs typeface="Segoe UI" pitchFamily="34" charset="0"/>
                        </a:rPr>
                        <a:t>On </a:t>
                      </a:r>
                      <a:r>
                        <a:rPr lang="nl-NL" sz="1600" u="none" strike="noStrike" dirty="0" err="1">
                          <a:solidFill>
                            <a:srgbClr val="000000"/>
                          </a:solidFill>
                          <a:effectLst/>
                          <a:latin typeface="Segoe UI" pitchFamily="34" charset="0"/>
                          <a:cs typeface="Segoe UI" pitchFamily="34" charset="0"/>
                        </a:rPr>
                        <a:t>demand</a:t>
                      </a:r>
                      <a:endParaRPr lang="nl-NL" sz="1600" b="0" i="0" u="none" strike="noStrike" dirty="0">
                        <a:solidFill>
                          <a:srgbClr val="000000"/>
                        </a:solidFill>
                        <a:effectLst/>
                        <a:latin typeface="Segoe UI" pitchFamily="34" charset="0"/>
                        <a:cs typeface="Segoe UI" pitchFamily="34" charset="0"/>
                      </a:endParaRPr>
                    </a:p>
                  </a:txBody>
                  <a:tcPr marL="9525" marR="9525" marT="9525" marB="0"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nl-NL" sz="1600" b="0" i="0" u="none" strike="noStrike" dirty="0" err="1">
                          <a:solidFill>
                            <a:srgbClr val="000000"/>
                          </a:solidFill>
                          <a:effectLst/>
                          <a:latin typeface="Segoe UI" pitchFamily="34" charset="0"/>
                          <a:cs typeface="Segoe UI" pitchFamily="34" charset="0"/>
                        </a:rPr>
                        <a:t>Left</a:t>
                      </a:r>
                      <a:endParaRPr lang="nl-NL" sz="1600" b="0" i="0" u="none" strike="noStrike" dirty="0">
                        <a:solidFill>
                          <a:srgbClr val="000000"/>
                        </a:solidFill>
                        <a:effectLst/>
                        <a:latin typeface="Segoe UI" pitchFamily="34" charset="0"/>
                        <a:cs typeface="Segoe UI" pitchFamily="34" charset="0"/>
                      </a:endParaRPr>
                    </a:p>
                  </a:txBody>
                  <a:tcPr marL="9525" marR="9525" marT="9525" marB="0"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nl-NL" sz="1600" u="none" strike="noStrike" dirty="0">
                          <a:solidFill>
                            <a:srgbClr val="000000"/>
                          </a:solidFill>
                          <a:effectLst/>
                          <a:latin typeface="Segoe UI" pitchFamily="34" charset="0"/>
                          <a:cs typeface="Segoe UI" pitchFamily="34" charset="0"/>
                        </a:rPr>
                        <a:t>10</a:t>
                      </a:r>
                      <a:endParaRPr lang="nl-NL" sz="1600" b="0" i="0" u="none" strike="noStrike" dirty="0">
                        <a:solidFill>
                          <a:srgbClr val="000000"/>
                        </a:solidFill>
                        <a:effectLst/>
                        <a:latin typeface="Segoe UI" pitchFamily="34" charset="0"/>
                        <a:cs typeface="Segoe UI" pitchFamily="34" charset="0"/>
                      </a:endParaRPr>
                    </a:p>
                  </a:txBody>
                  <a:tcPr marL="9525" marR="9525" marT="9525" marB="0"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nl-NL" sz="1600" u="none" strike="noStrike" dirty="0">
                          <a:solidFill>
                            <a:srgbClr val="000000"/>
                          </a:solidFill>
                          <a:effectLst/>
                          <a:latin typeface="Segoe UI" pitchFamily="34" charset="0"/>
                          <a:cs typeface="Segoe UI" pitchFamily="34" charset="0"/>
                        </a:rPr>
                        <a:t>26</a:t>
                      </a:r>
                      <a:endParaRPr lang="nl-NL" sz="1600" b="0" i="0" u="none" strike="noStrike" dirty="0">
                        <a:solidFill>
                          <a:srgbClr val="000000"/>
                        </a:solidFill>
                        <a:effectLst/>
                        <a:latin typeface="Segoe UI" pitchFamily="34" charset="0"/>
                        <a:cs typeface="Segoe UI" pitchFamily="34" charset="0"/>
                      </a:endParaRPr>
                    </a:p>
                  </a:txBody>
                  <a:tcPr marL="9525" marR="9525" marT="9525" marB="0"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sp>
        <p:nvSpPr>
          <p:cNvPr id="12" name="Line 128"/>
          <p:cNvSpPr>
            <a:spLocks noChangeShapeType="1"/>
          </p:cNvSpPr>
          <p:nvPr/>
        </p:nvSpPr>
        <p:spPr bwMode="auto">
          <a:xfrm>
            <a:off x="799876" y="1817473"/>
            <a:ext cx="7617451" cy="0"/>
          </a:xfrm>
          <a:prstGeom prst="line">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900" b="0" i="0" u="none" strike="noStrike" kern="0" cap="none" spc="0" normalizeH="0" baseline="0" noProof="0">
              <a:ln>
                <a:noFill/>
              </a:ln>
              <a:solidFill>
                <a:sysClr val="windowText" lastClr="000000"/>
              </a:solidFill>
              <a:effectLst/>
              <a:uLnTx/>
              <a:uFillTx/>
              <a:latin typeface="+mj-lt"/>
              <a:cs typeface="Segoe UI" pitchFamily="34" charset="0"/>
            </a:endParaRPr>
          </a:p>
        </p:txBody>
      </p:sp>
      <p:sp>
        <p:nvSpPr>
          <p:cNvPr id="13" name="Line 128"/>
          <p:cNvSpPr>
            <a:spLocks noChangeShapeType="1"/>
          </p:cNvSpPr>
          <p:nvPr/>
        </p:nvSpPr>
        <p:spPr bwMode="auto">
          <a:xfrm>
            <a:off x="799876" y="4180726"/>
            <a:ext cx="7582125" cy="0"/>
          </a:xfrm>
          <a:prstGeom prst="line">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900" b="0" i="0" u="none" strike="noStrike" kern="0" cap="none" spc="0" normalizeH="0" baseline="0" noProof="0">
              <a:ln>
                <a:noFill/>
              </a:ln>
              <a:solidFill>
                <a:sysClr val="windowText" lastClr="000000"/>
              </a:solidFill>
              <a:effectLst/>
              <a:uLnTx/>
              <a:uFillTx/>
              <a:latin typeface="+mj-lt"/>
              <a:cs typeface="Segoe UI" pitchFamily="34" charset="0"/>
            </a:endParaRPr>
          </a:p>
        </p:txBody>
      </p:sp>
      <p:sp>
        <p:nvSpPr>
          <p:cNvPr id="14" name="Line 146"/>
          <p:cNvSpPr>
            <a:spLocks noChangeShapeType="1"/>
          </p:cNvSpPr>
          <p:nvPr/>
        </p:nvSpPr>
        <p:spPr bwMode="auto">
          <a:xfrm flipV="1">
            <a:off x="799876" y="2955694"/>
            <a:ext cx="7623804"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900" b="0" i="0" u="none" strike="noStrike" kern="0" cap="none" spc="0" normalizeH="0" baseline="0" noProof="0">
              <a:ln>
                <a:noFill/>
              </a:ln>
              <a:solidFill>
                <a:sysClr val="windowText" lastClr="000000"/>
              </a:solidFill>
              <a:effectLst/>
              <a:uLnTx/>
              <a:uFillTx/>
              <a:latin typeface="+mj-lt"/>
              <a:cs typeface="Segoe UI" pitchFamily="34" charset="0"/>
            </a:endParaRPr>
          </a:p>
        </p:txBody>
      </p:sp>
      <p:sp>
        <p:nvSpPr>
          <p:cNvPr id="15" name="Line 130"/>
          <p:cNvSpPr>
            <a:spLocks noChangeShapeType="1"/>
          </p:cNvSpPr>
          <p:nvPr/>
        </p:nvSpPr>
        <p:spPr bwMode="auto">
          <a:xfrm>
            <a:off x="5064644" y="1814299"/>
            <a:ext cx="5590" cy="2339098"/>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900" b="0" i="0" u="none" strike="noStrike" kern="0" cap="none" spc="0" normalizeH="0" baseline="0" noProof="0">
              <a:ln>
                <a:noFill/>
              </a:ln>
              <a:solidFill>
                <a:sysClr val="windowText" lastClr="000000"/>
              </a:solidFill>
              <a:effectLst/>
              <a:uLnTx/>
              <a:uFillTx/>
              <a:latin typeface="+mj-lt"/>
              <a:cs typeface="Segoe UI" pitchFamily="34" charset="0"/>
            </a:endParaRPr>
          </a:p>
        </p:txBody>
      </p:sp>
    </p:spTree>
    <p:extLst>
      <p:ext uri="{BB962C8B-B14F-4D97-AF65-F5344CB8AC3E}">
        <p14:creationId xmlns:p14="http://schemas.microsoft.com/office/powerpoint/2010/main" val="32044639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nl-NL" dirty="0" err="1"/>
              <a:t>Clinical</a:t>
            </a:r>
            <a:r>
              <a:rPr lang="nl-NL" dirty="0"/>
              <a:t> benefit</a:t>
            </a:r>
          </a:p>
        </p:txBody>
      </p:sp>
      <p:sp>
        <p:nvSpPr>
          <p:cNvPr id="6" name="Rechthoek 5"/>
          <p:cNvSpPr/>
          <p:nvPr/>
        </p:nvSpPr>
        <p:spPr bwMode="auto">
          <a:xfrm>
            <a:off x="6208713" y="1882775"/>
            <a:ext cx="1487487" cy="2757488"/>
          </a:xfrm>
          <a:prstGeom prst="rect">
            <a:avLst/>
          </a:prstGeom>
          <a:gradFill>
            <a:gsLst>
              <a:gs pos="0">
                <a:srgbClr val="BCF1FF"/>
              </a:gs>
              <a:gs pos="100000">
                <a:schemeClr val="bg1"/>
              </a:gs>
            </a:gsLst>
            <a:lin ang="16200000" scaled="0"/>
          </a:gradFill>
          <a:ln w="9525" cap="flat" cmpd="sng" algn="ctr">
            <a:noFill/>
            <a:prstDash val="solid"/>
            <a:round/>
            <a:headEnd type="none" w="med" len="med"/>
            <a:tailEnd type="none" w="med" len="med"/>
          </a:ln>
          <a:effectLst/>
        </p:spPr>
        <p:txBody>
          <a:bodyPr/>
          <a:lstStyle/>
          <a:p>
            <a:pPr algn="l">
              <a:defRPr/>
            </a:pPr>
            <a:endParaRPr lang="nl-NL" sz="2400">
              <a:latin typeface="Segoe UI" panose="020B0502040204020203" pitchFamily="34" charset="0"/>
              <a:ea typeface="MS PGothic" pitchFamily="34" charset="-128"/>
              <a:cs typeface="Segoe UI" panose="020B0502040204020203" pitchFamily="34" charset="0"/>
            </a:endParaRPr>
          </a:p>
        </p:txBody>
      </p:sp>
      <p:sp>
        <p:nvSpPr>
          <p:cNvPr id="10" name="Rechthoek 9"/>
          <p:cNvSpPr/>
          <p:nvPr/>
        </p:nvSpPr>
        <p:spPr bwMode="auto">
          <a:xfrm>
            <a:off x="1733550" y="1876425"/>
            <a:ext cx="3251200" cy="2724150"/>
          </a:xfrm>
          <a:prstGeom prst="rect">
            <a:avLst/>
          </a:prstGeom>
          <a:gradFill>
            <a:gsLst>
              <a:gs pos="0">
                <a:srgbClr val="BCF1FF"/>
              </a:gs>
              <a:gs pos="100000">
                <a:schemeClr val="bg1"/>
              </a:gs>
            </a:gsLst>
            <a:lin ang="16200000" scaled="0"/>
          </a:gradFill>
          <a:ln w="9525" cap="flat" cmpd="sng" algn="ctr">
            <a:solidFill>
              <a:schemeClr val="tx1"/>
            </a:solidFill>
            <a:prstDash val="solid"/>
            <a:round/>
            <a:headEnd type="none" w="med" len="med"/>
            <a:tailEnd type="none" w="med" len="med"/>
          </a:ln>
          <a:effectLst/>
        </p:spPr>
        <p:txBody>
          <a:bodyPr/>
          <a:lstStyle/>
          <a:p>
            <a:pPr algn="l">
              <a:defRPr/>
            </a:pPr>
            <a:endParaRPr lang="nl-NL" sz="2400">
              <a:latin typeface="Segoe UI" panose="020B0502040204020203" pitchFamily="34" charset="0"/>
              <a:ea typeface="MS PGothic" pitchFamily="34" charset="-128"/>
              <a:cs typeface="Segoe UI" panose="020B0502040204020203" pitchFamily="34" charset="0"/>
            </a:endParaRPr>
          </a:p>
        </p:txBody>
      </p:sp>
      <p:sp>
        <p:nvSpPr>
          <p:cNvPr id="11" name="Rectangle 135"/>
          <p:cNvSpPr>
            <a:spLocks noChangeArrowheads="1"/>
          </p:cNvSpPr>
          <p:nvPr/>
        </p:nvSpPr>
        <p:spPr bwMode="auto">
          <a:xfrm>
            <a:off x="1733550" y="1876425"/>
            <a:ext cx="3251200" cy="273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itchFamily="34" charset="0"/>
                <a:ea typeface="ＭＳ Ｐゴシック" pitchFamily="-84" charset="-128"/>
              </a:defRPr>
            </a:lvl1pPr>
            <a:lvl2pPr marL="742950" indent="-285750">
              <a:defRPr sz="1600">
                <a:solidFill>
                  <a:schemeClr val="tx1"/>
                </a:solidFill>
                <a:latin typeface="Arial" pitchFamily="34" charset="0"/>
                <a:ea typeface="ＭＳ Ｐゴシック" pitchFamily="-84" charset="-128"/>
              </a:defRPr>
            </a:lvl2pPr>
            <a:lvl3pPr marL="1143000" indent="-228600">
              <a:defRPr sz="1600">
                <a:solidFill>
                  <a:schemeClr val="tx1"/>
                </a:solidFill>
                <a:latin typeface="Arial" pitchFamily="34" charset="0"/>
                <a:ea typeface="ＭＳ Ｐゴシック" pitchFamily="-84" charset="-128"/>
              </a:defRPr>
            </a:lvl3pPr>
            <a:lvl4pPr marL="1600200" indent="-228600">
              <a:defRPr sz="1600">
                <a:solidFill>
                  <a:schemeClr val="tx1"/>
                </a:solidFill>
                <a:latin typeface="Arial" pitchFamily="34" charset="0"/>
                <a:ea typeface="ＭＳ Ｐゴシック" pitchFamily="-84" charset="-128"/>
              </a:defRPr>
            </a:lvl4pPr>
            <a:lvl5pPr marL="2057400" indent="-228600">
              <a:defRPr sz="1600">
                <a:solidFill>
                  <a:schemeClr val="tx1"/>
                </a:solidFill>
                <a:latin typeface="Arial" pitchFamily="34" charset="0"/>
                <a:ea typeface="ＭＳ Ｐゴシック" pitchFamily="-84" charset="-128"/>
              </a:defRPr>
            </a:lvl5pPr>
            <a:lvl6pPr marL="2514600" indent="-228600" algn="ctr" eaLnBrk="0" fontAlgn="base" hangingPunct="0">
              <a:spcBef>
                <a:spcPct val="0"/>
              </a:spcBef>
              <a:spcAft>
                <a:spcPct val="0"/>
              </a:spcAft>
              <a:defRPr sz="1600">
                <a:solidFill>
                  <a:schemeClr val="tx1"/>
                </a:solidFill>
                <a:latin typeface="Arial" pitchFamily="34" charset="0"/>
                <a:ea typeface="ＭＳ Ｐゴシック" pitchFamily="-84" charset="-128"/>
              </a:defRPr>
            </a:lvl6pPr>
            <a:lvl7pPr marL="2971800" indent="-228600" algn="ctr" eaLnBrk="0" fontAlgn="base" hangingPunct="0">
              <a:spcBef>
                <a:spcPct val="0"/>
              </a:spcBef>
              <a:spcAft>
                <a:spcPct val="0"/>
              </a:spcAft>
              <a:defRPr sz="1600">
                <a:solidFill>
                  <a:schemeClr val="tx1"/>
                </a:solidFill>
                <a:latin typeface="Arial" pitchFamily="34" charset="0"/>
                <a:ea typeface="ＭＳ Ｐゴシック" pitchFamily="-84" charset="-128"/>
              </a:defRPr>
            </a:lvl7pPr>
            <a:lvl8pPr marL="3429000" indent="-228600" algn="ctr" eaLnBrk="0" fontAlgn="base" hangingPunct="0">
              <a:spcBef>
                <a:spcPct val="0"/>
              </a:spcBef>
              <a:spcAft>
                <a:spcPct val="0"/>
              </a:spcAft>
              <a:defRPr sz="1600">
                <a:solidFill>
                  <a:schemeClr val="tx1"/>
                </a:solidFill>
                <a:latin typeface="Arial" pitchFamily="34" charset="0"/>
                <a:ea typeface="ＭＳ Ｐゴシック" pitchFamily="-84" charset="-128"/>
              </a:defRPr>
            </a:lvl8pPr>
            <a:lvl9pPr marL="3886200" indent="-228600" algn="ctr" eaLnBrk="0" fontAlgn="base" hangingPunct="0">
              <a:spcBef>
                <a:spcPct val="0"/>
              </a:spcBef>
              <a:spcAft>
                <a:spcPct val="0"/>
              </a:spcAft>
              <a:defRPr sz="1600">
                <a:solidFill>
                  <a:schemeClr val="tx1"/>
                </a:solidFill>
                <a:latin typeface="Arial" pitchFamily="34" charset="0"/>
                <a:ea typeface="ＭＳ Ｐゴシック" pitchFamily="-84" charset="-128"/>
              </a:defRPr>
            </a:lvl9pPr>
          </a:lstStyle>
          <a:p>
            <a:pPr algn="l"/>
            <a:endParaRPr lang="nl-NL" altLang="nl-NL" sz="2400">
              <a:latin typeface="Segoe UI" panose="020B0502040204020203" pitchFamily="34" charset="0"/>
              <a:cs typeface="Segoe UI" panose="020B0502040204020203" pitchFamily="34" charset="0"/>
            </a:endParaRPr>
          </a:p>
        </p:txBody>
      </p:sp>
      <p:sp>
        <p:nvSpPr>
          <p:cNvPr id="12" name="Line 136"/>
          <p:cNvSpPr>
            <a:spLocks noChangeShapeType="1"/>
          </p:cNvSpPr>
          <p:nvPr/>
        </p:nvSpPr>
        <p:spPr bwMode="auto">
          <a:xfrm>
            <a:off x="1733550" y="1876425"/>
            <a:ext cx="3251200"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nl-NL">
              <a:latin typeface="Segoe UI" panose="020B0502040204020203" pitchFamily="34" charset="0"/>
              <a:cs typeface="Segoe UI" panose="020B0502040204020203" pitchFamily="34" charset="0"/>
            </a:endParaRPr>
          </a:p>
        </p:txBody>
      </p:sp>
      <p:sp>
        <p:nvSpPr>
          <p:cNvPr id="13" name="Line 137"/>
          <p:cNvSpPr>
            <a:spLocks noChangeShapeType="1"/>
          </p:cNvSpPr>
          <p:nvPr/>
        </p:nvSpPr>
        <p:spPr bwMode="auto">
          <a:xfrm>
            <a:off x="4984750" y="1876425"/>
            <a:ext cx="0" cy="2722563"/>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nl-NL">
              <a:latin typeface="Segoe UI" panose="020B0502040204020203" pitchFamily="34" charset="0"/>
              <a:cs typeface="Segoe UI" panose="020B0502040204020203" pitchFamily="34" charset="0"/>
            </a:endParaRPr>
          </a:p>
        </p:txBody>
      </p:sp>
      <p:sp>
        <p:nvSpPr>
          <p:cNvPr id="14" name="Rectangle 138"/>
          <p:cNvSpPr>
            <a:spLocks noChangeArrowheads="1"/>
          </p:cNvSpPr>
          <p:nvPr/>
        </p:nvSpPr>
        <p:spPr bwMode="auto">
          <a:xfrm>
            <a:off x="1871663" y="2249234"/>
            <a:ext cx="273050" cy="2357438"/>
          </a:xfrm>
          <a:prstGeom prst="rect">
            <a:avLst/>
          </a:prstGeom>
          <a:gradFill rotWithShape="1">
            <a:gsLst>
              <a:gs pos="0">
                <a:srgbClr val="FF0000"/>
              </a:gs>
              <a:gs pos="50000">
                <a:srgbClr val="FF9999"/>
              </a:gs>
              <a:gs pos="100000">
                <a:srgbClr val="FF00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itchFamily="34" charset="0"/>
                <a:ea typeface="ＭＳ Ｐゴシック" pitchFamily="-84" charset="-128"/>
              </a:defRPr>
            </a:lvl1pPr>
            <a:lvl2pPr marL="742950" indent="-285750">
              <a:defRPr sz="1600">
                <a:solidFill>
                  <a:schemeClr val="tx1"/>
                </a:solidFill>
                <a:latin typeface="Arial" pitchFamily="34" charset="0"/>
                <a:ea typeface="ＭＳ Ｐゴシック" pitchFamily="-84" charset="-128"/>
              </a:defRPr>
            </a:lvl2pPr>
            <a:lvl3pPr marL="1143000" indent="-228600">
              <a:defRPr sz="1600">
                <a:solidFill>
                  <a:schemeClr val="tx1"/>
                </a:solidFill>
                <a:latin typeface="Arial" pitchFamily="34" charset="0"/>
                <a:ea typeface="ＭＳ Ｐゴシック" pitchFamily="-84" charset="-128"/>
              </a:defRPr>
            </a:lvl3pPr>
            <a:lvl4pPr marL="1600200" indent="-228600">
              <a:defRPr sz="1600">
                <a:solidFill>
                  <a:schemeClr val="tx1"/>
                </a:solidFill>
                <a:latin typeface="Arial" pitchFamily="34" charset="0"/>
                <a:ea typeface="ＭＳ Ｐゴシック" pitchFamily="-84" charset="-128"/>
              </a:defRPr>
            </a:lvl4pPr>
            <a:lvl5pPr marL="2057400" indent="-228600">
              <a:defRPr sz="1600">
                <a:solidFill>
                  <a:schemeClr val="tx1"/>
                </a:solidFill>
                <a:latin typeface="Arial" pitchFamily="34" charset="0"/>
                <a:ea typeface="ＭＳ Ｐゴシック" pitchFamily="-84" charset="-128"/>
              </a:defRPr>
            </a:lvl5pPr>
            <a:lvl6pPr marL="2514600" indent="-228600" algn="ctr" eaLnBrk="0" fontAlgn="base" hangingPunct="0">
              <a:spcBef>
                <a:spcPct val="0"/>
              </a:spcBef>
              <a:spcAft>
                <a:spcPct val="0"/>
              </a:spcAft>
              <a:defRPr sz="1600">
                <a:solidFill>
                  <a:schemeClr val="tx1"/>
                </a:solidFill>
                <a:latin typeface="Arial" pitchFamily="34" charset="0"/>
                <a:ea typeface="ＭＳ Ｐゴシック" pitchFamily="-84" charset="-128"/>
              </a:defRPr>
            </a:lvl6pPr>
            <a:lvl7pPr marL="2971800" indent="-228600" algn="ctr" eaLnBrk="0" fontAlgn="base" hangingPunct="0">
              <a:spcBef>
                <a:spcPct val="0"/>
              </a:spcBef>
              <a:spcAft>
                <a:spcPct val="0"/>
              </a:spcAft>
              <a:defRPr sz="1600">
                <a:solidFill>
                  <a:schemeClr val="tx1"/>
                </a:solidFill>
                <a:latin typeface="Arial" pitchFamily="34" charset="0"/>
                <a:ea typeface="ＭＳ Ｐゴシック" pitchFamily="-84" charset="-128"/>
              </a:defRPr>
            </a:lvl7pPr>
            <a:lvl8pPr marL="3429000" indent="-228600" algn="ctr" eaLnBrk="0" fontAlgn="base" hangingPunct="0">
              <a:spcBef>
                <a:spcPct val="0"/>
              </a:spcBef>
              <a:spcAft>
                <a:spcPct val="0"/>
              </a:spcAft>
              <a:defRPr sz="1600">
                <a:solidFill>
                  <a:schemeClr val="tx1"/>
                </a:solidFill>
                <a:latin typeface="Arial" pitchFamily="34" charset="0"/>
                <a:ea typeface="ＭＳ Ｐゴシック" pitchFamily="-84" charset="-128"/>
              </a:defRPr>
            </a:lvl8pPr>
            <a:lvl9pPr marL="3886200" indent="-228600" algn="ctr" eaLnBrk="0" fontAlgn="base" hangingPunct="0">
              <a:spcBef>
                <a:spcPct val="0"/>
              </a:spcBef>
              <a:spcAft>
                <a:spcPct val="0"/>
              </a:spcAft>
              <a:defRPr sz="1600">
                <a:solidFill>
                  <a:schemeClr val="tx1"/>
                </a:solidFill>
                <a:latin typeface="Arial" pitchFamily="34" charset="0"/>
                <a:ea typeface="ＭＳ Ｐゴシック" pitchFamily="-84" charset="-128"/>
              </a:defRPr>
            </a:lvl9pPr>
          </a:lstStyle>
          <a:p>
            <a:pPr algn="l"/>
            <a:endParaRPr lang="nl-NL" altLang="nl-NL" sz="2400">
              <a:latin typeface="Segoe UI" panose="020B0502040204020203" pitchFamily="34" charset="0"/>
              <a:cs typeface="Segoe UI" panose="020B0502040204020203" pitchFamily="34" charset="0"/>
            </a:endParaRPr>
          </a:p>
        </p:txBody>
      </p:sp>
      <p:sp>
        <p:nvSpPr>
          <p:cNvPr id="15" name="Freeform 139"/>
          <p:cNvSpPr>
            <a:spLocks/>
          </p:cNvSpPr>
          <p:nvPr/>
        </p:nvSpPr>
        <p:spPr bwMode="auto">
          <a:xfrm>
            <a:off x="1871663" y="2241550"/>
            <a:ext cx="268287" cy="2347913"/>
          </a:xfrm>
          <a:custGeom>
            <a:avLst/>
            <a:gdLst>
              <a:gd name="T0" fmla="*/ 0 w 111"/>
              <a:gd name="T1" fmla="*/ 2147483647 h 1164"/>
              <a:gd name="T2" fmla="*/ 0 w 111"/>
              <a:gd name="T3" fmla="*/ 2147483647 h 1164"/>
              <a:gd name="T4" fmla="*/ 0 w 111"/>
              <a:gd name="T5" fmla="*/ 0 h 1164"/>
              <a:gd name="T6" fmla="*/ 2147483647 w 111"/>
              <a:gd name="T7" fmla="*/ 0 h 1164"/>
              <a:gd name="T8" fmla="*/ 2147483647 w 111"/>
              <a:gd name="T9" fmla="*/ 2147483647 h 116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1" h="1164">
                <a:moveTo>
                  <a:pt x="0" y="1164"/>
                </a:moveTo>
                <a:lnTo>
                  <a:pt x="0" y="1164"/>
                </a:lnTo>
                <a:lnTo>
                  <a:pt x="0" y="0"/>
                </a:lnTo>
                <a:lnTo>
                  <a:pt x="111" y="0"/>
                </a:lnTo>
                <a:lnTo>
                  <a:pt x="111" y="1164"/>
                </a:lnTo>
              </a:path>
            </a:pathLst>
          </a:custGeom>
          <a:noFill/>
          <a:ln w="222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nl-NL">
              <a:latin typeface="Segoe UI" panose="020B0502040204020203" pitchFamily="34" charset="0"/>
              <a:cs typeface="Segoe UI" panose="020B0502040204020203" pitchFamily="34" charset="0"/>
            </a:endParaRPr>
          </a:p>
        </p:txBody>
      </p:sp>
      <p:sp>
        <p:nvSpPr>
          <p:cNvPr id="17" name="Line 141"/>
          <p:cNvSpPr>
            <a:spLocks noChangeShapeType="1"/>
          </p:cNvSpPr>
          <p:nvPr/>
        </p:nvSpPr>
        <p:spPr bwMode="auto">
          <a:xfrm>
            <a:off x="2008188" y="1917700"/>
            <a:ext cx="0" cy="32385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nl-NL">
              <a:latin typeface="Segoe UI" panose="020B0502040204020203" pitchFamily="34" charset="0"/>
              <a:cs typeface="Segoe UI" panose="020B0502040204020203" pitchFamily="34" charset="0"/>
            </a:endParaRPr>
          </a:p>
        </p:txBody>
      </p:sp>
      <p:sp>
        <p:nvSpPr>
          <p:cNvPr id="18" name="Rectangle 142"/>
          <p:cNvSpPr>
            <a:spLocks noChangeArrowheads="1"/>
          </p:cNvSpPr>
          <p:nvPr/>
        </p:nvSpPr>
        <p:spPr bwMode="auto">
          <a:xfrm>
            <a:off x="2686050" y="4092322"/>
            <a:ext cx="271463" cy="514350"/>
          </a:xfrm>
          <a:prstGeom prst="rect">
            <a:avLst/>
          </a:prstGeom>
          <a:gradFill rotWithShape="1">
            <a:gsLst>
              <a:gs pos="0">
                <a:srgbClr val="FF0000"/>
              </a:gs>
              <a:gs pos="50000">
                <a:srgbClr val="FF9999"/>
              </a:gs>
              <a:gs pos="100000">
                <a:srgbClr val="FF00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itchFamily="34" charset="0"/>
                <a:ea typeface="ＭＳ Ｐゴシック" pitchFamily="-84" charset="-128"/>
              </a:defRPr>
            </a:lvl1pPr>
            <a:lvl2pPr marL="742950" indent="-285750">
              <a:defRPr sz="1600">
                <a:solidFill>
                  <a:schemeClr val="tx1"/>
                </a:solidFill>
                <a:latin typeface="Arial" pitchFamily="34" charset="0"/>
                <a:ea typeface="ＭＳ Ｐゴシック" pitchFamily="-84" charset="-128"/>
              </a:defRPr>
            </a:lvl2pPr>
            <a:lvl3pPr marL="1143000" indent="-228600">
              <a:defRPr sz="1600">
                <a:solidFill>
                  <a:schemeClr val="tx1"/>
                </a:solidFill>
                <a:latin typeface="Arial" pitchFamily="34" charset="0"/>
                <a:ea typeface="ＭＳ Ｐゴシック" pitchFamily="-84" charset="-128"/>
              </a:defRPr>
            </a:lvl3pPr>
            <a:lvl4pPr marL="1600200" indent="-228600">
              <a:defRPr sz="1600">
                <a:solidFill>
                  <a:schemeClr val="tx1"/>
                </a:solidFill>
                <a:latin typeface="Arial" pitchFamily="34" charset="0"/>
                <a:ea typeface="ＭＳ Ｐゴシック" pitchFamily="-84" charset="-128"/>
              </a:defRPr>
            </a:lvl4pPr>
            <a:lvl5pPr marL="2057400" indent="-228600">
              <a:defRPr sz="1600">
                <a:solidFill>
                  <a:schemeClr val="tx1"/>
                </a:solidFill>
                <a:latin typeface="Arial" pitchFamily="34" charset="0"/>
                <a:ea typeface="ＭＳ Ｐゴシック" pitchFamily="-84" charset="-128"/>
              </a:defRPr>
            </a:lvl5pPr>
            <a:lvl6pPr marL="2514600" indent="-228600" algn="ctr" eaLnBrk="0" fontAlgn="base" hangingPunct="0">
              <a:spcBef>
                <a:spcPct val="0"/>
              </a:spcBef>
              <a:spcAft>
                <a:spcPct val="0"/>
              </a:spcAft>
              <a:defRPr sz="1600">
                <a:solidFill>
                  <a:schemeClr val="tx1"/>
                </a:solidFill>
                <a:latin typeface="Arial" pitchFamily="34" charset="0"/>
                <a:ea typeface="ＭＳ Ｐゴシック" pitchFamily="-84" charset="-128"/>
              </a:defRPr>
            </a:lvl6pPr>
            <a:lvl7pPr marL="2971800" indent="-228600" algn="ctr" eaLnBrk="0" fontAlgn="base" hangingPunct="0">
              <a:spcBef>
                <a:spcPct val="0"/>
              </a:spcBef>
              <a:spcAft>
                <a:spcPct val="0"/>
              </a:spcAft>
              <a:defRPr sz="1600">
                <a:solidFill>
                  <a:schemeClr val="tx1"/>
                </a:solidFill>
                <a:latin typeface="Arial" pitchFamily="34" charset="0"/>
                <a:ea typeface="ＭＳ Ｐゴシック" pitchFamily="-84" charset="-128"/>
              </a:defRPr>
            </a:lvl7pPr>
            <a:lvl8pPr marL="3429000" indent="-228600" algn="ctr" eaLnBrk="0" fontAlgn="base" hangingPunct="0">
              <a:spcBef>
                <a:spcPct val="0"/>
              </a:spcBef>
              <a:spcAft>
                <a:spcPct val="0"/>
              </a:spcAft>
              <a:defRPr sz="1600">
                <a:solidFill>
                  <a:schemeClr val="tx1"/>
                </a:solidFill>
                <a:latin typeface="Arial" pitchFamily="34" charset="0"/>
                <a:ea typeface="ＭＳ Ｐゴシック" pitchFamily="-84" charset="-128"/>
              </a:defRPr>
            </a:lvl8pPr>
            <a:lvl9pPr marL="3886200" indent="-228600" algn="ctr" eaLnBrk="0" fontAlgn="base" hangingPunct="0">
              <a:spcBef>
                <a:spcPct val="0"/>
              </a:spcBef>
              <a:spcAft>
                <a:spcPct val="0"/>
              </a:spcAft>
              <a:defRPr sz="1600">
                <a:solidFill>
                  <a:schemeClr val="tx1"/>
                </a:solidFill>
                <a:latin typeface="Arial" pitchFamily="34" charset="0"/>
                <a:ea typeface="ＭＳ Ｐゴシック" pitchFamily="-84" charset="-128"/>
              </a:defRPr>
            </a:lvl9pPr>
          </a:lstStyle>
          <a:p>
            <a:pPr algn="l"/>
            <a:endParaRPr lang="nl-NL" altLang="nl-NL" sz="2400">
              <a:latin typeface="Segoe UI" panose="020B0502040204020203" pitchFamily="34" charset="0"/>
              <a:cs typeface="Segoe UI" panose="020B0502040204020203" pitchFamily="34" charset="0"/>
            </a:endParaRPr>
          </a:p>
        </p:txBody>
      </p:sp>
      <p:sp>
        <p:nvSpPr>
          <p:cNvPr id="19" name="Freeform 143"/>
          <p:cNvSpPr>
            <a:spLocks/>
          </p:cNvSpPr>
          <p:nvPr/>
        </p:nvSpPr>
        <p:spPr bwMode="auto">
          <a:xfrm>
            <a:off x="2686050" y="4084638"/>
            <a:ext cx="266700" cy="504825"/>
          </a:xfrm>
          <a:custGeom>
            <a:avLst/>
            <a:gdLst>
              <a:gd name="T0" fmla="*/ 0 w 111"/>
              <a:gd name="T1" fmla="*/ 2147483647 h 250"/>
              <a:gd name="T2" fmla="*/ 0 w 111"/>
              <a:gd name="T3" fmla="*/ 2147483647 h 250"/>
              <a:gd name="T4" fmla="*/ 0 w 111"/>
              <a:gd name="T5" fmla="*/ 0 h 250"/>
              <a:gd name="T6" fmla="*/ 2147483647 w 111"/>
              <a:gd name="T7" fmla="*/ 0 h 250"/>
              <a:gd name="T8" fmla="*/ 2147483647 w 111"/>
              <a:gd name="T9" fmla="*/ 2147483647 h 25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1" h="250">
                <a:moveTo>
                  <a:pt x="0" y="250"/>
                </a:moveTo>
                <a:lnTo>
                  <a:pt x="0" y="250"/>
                </a:lnTo>
                <a:lnTo>
                  <a:pt x="0" y="0"/>
                </a:lnTo>
                <a:lnTo>
                  <a:pt x="111" y="0"/>
                </a:lnTo>
                <a:lnTo>
                  <a:pt x="111" y="250"/>
                </a:lnTo>
              </a:path>
            </a:pathLst>
          </a:custGeom>
          <a:noFill/>
          <a:ln w="222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nl-NL">
              <a:latin typeface="Segoe UI" panose="020B0502040204020203" pitchFamily="34" charset="0"/>
              <a:cs typeface="Segoe UI" panose="020B0502040204020203" pitchFamily="34" charset="0"/>
            </a:endParaRPr>
          </a:p>
        </p:txBody>
      </p:sp>
      <p:sp>
        <p:nvSpPr>
          <p:cNvPr id="21" name="Line 145"/>
          <p:cNvSpPr>
            <a:spLocks noChangeShapeType="1"/>
          </p:cNvSpPr>
          <p:nvPr/>
        </p:nvSpPr>
        <p:spPr bwMode="auto">
          <a:xfrm>
            <a:off x="2819400" y="3981450"/>
            <a:ext cx="0" cy="103188"/>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nl-NL">
              <a:latin typeface="Segoe UI" panose="020B0502040204020203" pitchFamily="34" charset="0"/>
              <a:cs typeface="Segoe UI" panose="020B0502040204020203" pitchFamily="34" charset="0"/>
            </a:endParaRPr>
          </a:p>
        </p:txBody>
      </p:sp>
      <p:sp>
        <p:nvSpPr>
          <p:cNvPr id="22" name="Rectangle 146"/>
          <p:cNvSpPr>
            <a:spLocks noChangeArrowheads="1"/>
          </p:cNvSpPr>
          <p:nvPr/>
        </p:nvSpPr>
        <p:spPr bwMode="auto">
          <a:xfrm>
            <a:off x="3494088" y="3901822"/>
            <a:ext cx="274637" cy="704850"/>
          </a:xfrm>
          <a:prstGeom prst="rect">
            <a:avLst/>
          </a:prstGeom>
          <a:gradFill rotWithShape="1">
            <a:gsLst>
              <a:gs pos="0">
                <a:srgbClr val="FF0000"/>
              </a:gs>
              <a:gs pos="50000">
                <a:srgbClr val="FF9999"/>
              </a:gs>
              <a:gs pos="100000">
                <a:srgbClr val="FF00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itchFamily="34" charset="0"/>
                <a:ea typeface="ＭＳ Ｐゴシック" pitchFamily="-84" charset="-128"/>
              </a:defRPr>
            </a:lvl1pPr>
            <a:lvl2pPr marL="742950" indent="-285750">
              <a:defRPr sz="1600">
                <a:solidFill>
                  <a:schemeClr val="tx1"/>
                </a:solidFill>
                <a:latin typeface="Arial" pitchFamily="34" charset="0"/>
                <a:ea typeface="ＭＳ Ｐゴシック" pitchFamily="-84" charset="-128"/>
              </a:defRPr>
            </a:lvl2pPr>
            <a:lvl3pPr marL="1143000" indent="-228600">
              <a:defRPr sz="1600">
                <a:solidFill>
                  <a:schemeClr val="tx1"/>
                </a:solidFill>
                <a:latin typeface="Arial" pitchFamily="34" charset="0"/>
                <a:ea typeface="ＭＳ Ｐゴシック" pitchFamily="-84" charset="-128"/>
              </a:defRPr>
            </a:lvl3pPr>
            <a:lvl4pPr marL="1600200" indent="-228600">
              <a:defRPr sz="1600">
                <a:solidFill>
                  <a:schemeClr val="tx1"/>
                </a:solidFill>
                <a:latin typeface="Arial" pitchFamily="34" charset="0"/>
                <a:ea typeface="ＭＳ Ｐゴシック" pitchFamily="-84" charset="-128"/>
              </a:defRPr>
            </a:lvl4pPr>
            <a:lvl5pPr marL="2057400" indent="-228600">
              <a:defRPr sz="1600">
                <a:solidFill>
                  <a:schemeClr val="tx1"/>
                </a:solidFill>
                <a:latin typeface="Arial" pitchFamily="34" charset="0"/>
                <a:ea typeface="ＭＳ Ｐゴシック" pitchFamily="-84" charset="-128"/>
              </a:defRPr>
            </a:lvl5pPr>
            <a:lvl6pPr marL="2514600" indent="-228600" algn="ctr" eaLnBrk="0" fontAlgn="base" hangingPunct="0">
              <a:spcBef>
                <a:spcPct val="0"/>
              </a:spcBef>
              <a:spcAft>
                <a:spcPct val="0"/>
              </a:spcAft>
              <a:defRPr sz="1600">
                <a:solidFill>
                  <a:schemeClr val="tx1"/>
                </a:solidFill>
                <a:latin typeface="Arial" pitchFamily="34" charset="0"/>
                <a:ea typeface="ＭＳ Ｐゴシック" pitchFamily="-84" charset="-128"/>
              </a:defRPr>
            </a:lvl6pPr>
            <a:lvl7pPr marL="2971800" indent="-228600" algn="ctr" eaLnBrk="0" fontAlgn="base" hangingPunct="0">
              <a:spcBef>
                <a:spcPct val="0"/>
              </a:spcBef>
              <a:spcAft>
                <a:spcPct val="0"/>
              </a:spcAft>
              <a:defRPr sz="1600">
                <a:solidFill>
                  <a:schemeClr val="tx1"/>
                </a:solidFill>
                <a:latin typeface="Arial" pitchFamily="34" charset="0"/>
                <a:ea typeface="ＭＳ Ｐゴシック" pitchFamily="-84" charset="-128"/>
              </a:defRPr>
            </a:lvl7pPr>
            <a:lvl8pPr marL="3429000" indent="-228600" algn="ctr" eaLnBrk="0" fontAlgn="base" hangingPunct="0">
              <a:spcBef>
                <a:spcPct val="0"/>
              </a:spcBef>
              <a:spcAft>
                <a:spcPct val="0"/>
              </a:spcAft>
              <a:defRPr sz="1600">
                <a:solidFill>
                  <a:schemeClr val="tx1"/>
                </a:solidFill>
                <a:latin typeface="Arial" pitchFamily="34" charset="0"/>
                <a:ea typeface="ＭＳ Ｐゴシック" pitchFamily="-84" charset="-128"/>
              </a:defRPr>
            </a:lvl8pPr>
            <a:lvl9pPr marL="3886200" indent="-228600" algn="ctr" eaLnBrk="0" fontAlgn="base" hangingPunct="0">
              <a:spcBef>
                <a:spcPct val="0"/>
              </a:spcBef>
              <a:spcAft>
                <a:spcPct val="0"/>
              </a:spcAft>
              <a:defRPr sz="1600">
                <a:solidFill>
                  <a:schemeClr val="tx1"/>
                </a:solidFill>
                <a:latin typeface="Arial" pitchFamily="34" charset="0"/>
                <a:ea typeface="ＭＳ Ｐゴシック" pitchFamily="-84" charset="-128"/>
              </a:defRPr>
            </a:lvl9pPr>
          </a:lstStyle>
          <a:p>
            <a:pPr algn="l"/>
            <a:endParaRPr lang="nl-NL" altLang="nl-NL" sz="2400">
              <a:latin typeface="Segoe UI" panose="020B0502040204020203" pitchFamily="34" charset="0"/>
              <a:cs typeface="Segoe UI" panose="020B0502040204020203" pitchFamily="34" charset="0"/>
            </a:endParaRPr>
          </a:p>
        </p:txBody>
      </p:sp>
      <p:sp>
        <p:nvSpPr>
          <p:cNvPr id="23" name="Freeform 147"/>
          <p:cNvSpPr>
            <a:spLocks/>
          </p:cNvSpPr>
          <p:nvPr/>
        </p:nvSpPr>
        <p:spPr bwMode="auto">
          <a:xfrm>
            <a:off x="3494088" y="3894138"/>
            <a:ext cx="274637" cy="695325"/>
          </a:xfrm>
          <a:custGeom>
            <a:avLst/>
            <a:gdLst>
              <a:gd name="T0" fmla="*/ 0 w 112"/>
              <a:gd name="T1" fmla="*/ 2147483647 h 345"/>
              <a:gd name="T2" fmla="*/ 0 w 112"/>
              <a:gd name="T3" fmla="*/ 2147483647 h 345"/>
              <a:gd name="T4" fmla="*/ 0 w 112"/>
              <a:gd name="T5" fmla="*/ 0 h 345"/>
              <a:gd name="T6" fmla="*/ 2147483647 w 112"/>
              <a:gd name="T7" fmla="*/ 0 h 345"/>
              <a:gd name="T8" fmla="*/ 2147483647 w 112"/>
              <a:gd name="T9" fmla="*/ 2147483647 h 34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2" h="345">
                <a:moveTo>
                  <a:pt x="0" y="345"/>
                </a:moveTo>
                <a:lnTo>
                  <a:pt x="0" y="345"/>
                </a:lnTo>
                <a:lnTo>
                  <a:pt x="0" y="0"/>
                </a:lnTo>
                <a:lnTo>
                  <a:pt x="112" y="0"/>
                </a:lnTo>
                <a:lnTo>
                  <a:pt x="112" y="345"/>
                </a:lnTo>
              </a:path>
            </a:pathLst>
          </a:custGeom>
          <a:noFill/>
          <a:ln w="222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nl-NL">
              <a:latin typeface="Segoe UI" panose="020B0502040204020203" pitchFamily="34" charset="0"/>
              <a:cs typeface="Segoe UI" panose="020B0502040204020203" pitchFamily="34" charset="0"/>
            </a:endParaRPr>
          </a:p>
        </p:txBody>
      </p:sp>
      <p:sp>
        <p:nvSpPr>
          <p:cNvPr id="25" name="Line 149"/>
          <p:cNvSpPr>
            <a:spLocks noChangeShapeType="1"/>
          </p:cNvSpPr>
          <p:nvPr/>
        </p:nvSpPr>
        <p:spPr bwMode="auto">
          <a:xfrm>
            <a:off x="3630613" y="3651250"/>
            <a:ext cx="0" cy="242888"/>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nl-NL">
              <a:latin typeface="Segoe UI" panose="020B0502040204020203" pitchFamily="34" charset="0"/>
              <a:cs typeface="Segoe UI" panose="020B0502040204020203" pitchFamily="34" charset="0"/>
            </a:endParaRPr>
          </a:p>
        </p:txBody>
      </p:sp>
      <p:sp>
        <p:nvSpPr>
          <p:cNvPr id="26" name="Rectangle 150"/>
          <p:cNvSpPr>
            <a:spLocks noChangeArrowheads="1"/>
          </p:cNvSpPr>
          <p:nvPr/>
        </p:nvSpPr>
        <p:spPr bwMode="auto">
          <a:xfrm>
            <a:off x="4310063" y="3360484"/>
            <a:ext cx="268287" cy="1246188"/>
          </a:xfrm>
          <a:prstGeom prst="rect">
            <a:avLst/>
          </a:prstGeom>
          <a:gradFill rotWithShape="1">
            <a:gsLst>
              <a:gs pos="0">
                <a:srgbClr val="FF0000"/>
              </a:gs>
              <a:gs pos="50000">
                <a:srgbClr val="FF9999"/>
              </a:gs>
              <a:gs pos="100000">
                <a:srgbClr val="FF00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itchFamily="34" charset="0"/>
                <a:ea typeface="ＭＳ Ｐゴシック" pitchFamily="-84" charset="-128"/>
              </a:defRPr>
            </a:lvl1pPr>
            <a:lvl2pPr marL="742950" indent="-285750">
              <a:defRPr sz="1600">
                <a:solidFill>
                  <a:schemeClr val="tx1"/>
                </a:solidFill>
                <a:latin typeface="Arial" pitchFamily="34" charset="0"/>
                <a:ea typeface="ＭＳ Ｐゴシック" pitchFamily="-84" charset="-128"/>
              </a:defRPr>
            </a:lvl2pPr>
            <a:lvl3pPr marL="1143000" indent="-228600">
              <a:defRPr sz="1600">
                <a:solidFill>
                  <a:schemeClr val="tx1"/>
                </a:solidFill>
                <a:latin typeface="Arial" pitchFamily="34" charset="0"/>
                <a:ea typeface="ＭＳ Ｐゴシック" pitchFamily="-84" charset="-128"/>
              </a:defRPr>
            </a:lvl3pPr>
            <a:lvl4pPr marL="1600200" indent="-228600">
              <a:defRPr sz="1600">
                <a:solidFill>
                  <a:schemeClr val="tx1"/>
                </a:solidFill>
                <a:latin typeface="Arial" pitchFamily="34" charset="0"/>
                <a:ea typeface="ＭＳ Ｐゴシック" pitchFamily="-84" charset="-128"/>
              </a:defRPr>
            </a:lvl4pPr>
            <a:lvl5pPr marL="2057400" indent="-228600">
              <a:defRPr sz="1600">
                <a:solidFill>
                  <a:schemeClr val="tx1"/>
                </a:solidFill>
                <a:latin typeface="Arial" pitchFamily="34" charset="0"/>
                <a:ea typeface="ＭＳ Ｐゴシック" pitchFamily="-84" charset="-128"/>
              </a:defRPr>
            </a:lvl5pPr>
            <a:lvl6pPr marL="2514600" indent="-228600" algn="ctr" eaLnBrk="0" fontAlgn="base" hangingPunct="0">
              <a:spcBef>
                <a:spcPct val="0"/>
              </a:spcBef>
              <a:spcAft>
                <a:spcPct val="0"/>
              </a:spcAft>
              <a:defRPr sz="1600">
                <a:solidFill>
                  <a:schemeClr val="tx1"/>
                </a:solidFill>
                <a:latin typeface="Arial" pitchFamily="34" charset="0"/>
                <a:ea typeface="ＭＳ Ｐゴシック" pitchFamily="-84" charset="-128"/>
              </a:defRPr>
            </a:lvl6pPr>
            <a:lvl7pPr marL="2971800" indent="-228600" algn="ctr" eaLnBrk="0" fontAlgn="base" hangingPunct="0">
              <a:spcBef>
                <a:spcPct val="0"/>
              </a:spcBef>
              <a:spcAft>
                <a:spcPct val="0"/>
              </a:spcAft>
              <a:defRPr sz="1600">
                <a:solidFill>
                  <a:schemeClr val="tx1"/>
                </a:solidFill>
                <a:latin typeface="Arial" pitchFamily="34" charset="0"/>
                <a:ea typeface="ＭＳ Ｐゴシック" pitchFamily="-84" charset="-128"/>
              </a:defRPr>
            </a:lvl7pPr>
            <a:lvl8pPr marL="3429000" indent="-228600" algn="ctr" eaLnBrk="0" fontAlgn="base" hangingPunct="0">
              <a:spcBef>
                <a:spcPct val="0"/>
              </a:spcBef>
              <a:spcAft>
                <a:spcPct val="0"/>
              </a:spcAft>
              <a:defRPr sz="1600">
                <a:solidFill>
                  <a:schemeClr val="tx1"/>
                </a:solidFill>
                <a:latin typeface="Arial" pitchFamily="34" charset="0"/>
                <a:ea typeface="ＭＳ Ｐゴシック" pitchFamily="-84" charset="-128"/>
              </a:defRPr>
            </a:lvl8pPr>
            <a:lvl9pPr marL="3886200" indent="-228600" algn="ctr" eaLnBrk="0" fontAlgn="base" hangingPunct="0">
              <a:spcBef>
                <a:spcPct val="0"/>
              </a:spcBef>
              <a:spcAft>
                <a:spcPct val="0"/>
              </a:spcAft>
              <a:defRPr sz="1600">
                <a:solidFill>
                  <a:schemeClr val="tx1"/>
                </a:solidFill>
                <a:latin typeface="Arial" pitchFamily="34" charset="0"/>
                <a:ea typeface="ＭＳ Ｐゴシック" pitchFamily="-84" charset="-128"/>
              </a:defRPr>
            </a:lvl9pPr>
          </a:lstStyle>
          <a:p>
            <a:pPr algn="l"/>
            <a:endParaRPr lang="nl-NL" altLang="nl-NL" sz="2400">
              <a:latin typeface="Segoe UI" panose="020B0502040204020203" pitchFamily="34" charset="0"/>
              <a:cs typeface="Segoe UI" panose="020B0502040204020203" pitchFamily="34" charset="0"/>
            </a:endParaRPr>
          </a:p>
        </p:txBody>
      </p:sp>
      <p:sp>
        <p:nvSpPr>
          <p:cNvPr id="27" name="Freeform 151"/>
          <p:cNvSpPr>
            <a:spLocks/>
          </p:cNvSpPr>
          <p:nvPr/>
        </p:nvSpPr>
        <p:spPr bwMode="auto">
          <a:xfrm>
            <a:off x="4310063" y="3352800"/>
            <a:ext cx="266700" cy="1236663"/>
          </a:xfrm>
          <a:custGeom>
            <a:avLst/>
            <a:gdLst>
              <a:gd name="T0" fmla="*/ 0 w 111"/>
              <a:gd name="T1" fmla="*/ 2147483647 h 614"/>
              <a:gd name="T2" fmla="*/ 0 w 111"/>
              <a:gd name="T3" fmla="*/ 2147483647 h 614"/>
              <a:gd name="T4" fmla="*/ 0 w 111"/>
              <a:gd name="T5" fmla="*/ 0 h 614"/>
              <a:gd name="T6" fmla="*/ 2147483647 w 111"/>
              <a:gd name="T7" fmla="*/ 0 h 614"/>
              <a:gd name="T8" fmla="*/ 2147483647 w 111"/>
              <a:gd name="T9" fmla="*/ 2147483647 h 6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1" h="614">
                <a:moveTo>
                  <a:pt x="0" y="614"/>
                </a:moveTo>
                <a:lnTo>
                  <a:pt x="0" y="614"/>
                </a:lnTo>
                <a:lnTo>
                  <a:pt x="0" y="0"/>
                </a:lnTo>
                <a:lnTo>
                  <a:pt x="111" y="0"/>
                </a:lnTo>
                <a:lnTo>
                  <a:pt x="111" y="614"/>
                </a:lnTo>
              </a:path>
            </a:pathLst>
          </a:custGeom>
          <a:noFill/>
          <a:ln w="222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nl-NL">
              <a:latin typeface="Segoe UI" panose="020B0502040204020203" pitchFamily="34" charset="0"/>
              <a:cs typeface="Segoe UI" panose="020B0502040204020203" pitchFamily="34" charset="0"/>
            </a:endParaRPr>
          </a:p>
        </p:txBody>
      </p:sp>
      <p:sp>
        <p:nvSpPr>
          <p:cNvPr id="29" name="Line 153"/>
          <p:cNvSpPr>
            <a:spLocks noChangeShapeType="1"/>
          </p:cNvSpPr>
          <p:nvPr/>
        </p:nvSpPr>
        <p:spPr bwMode="auto">
          <a:xfrm>
            <a:off x="4445000" y="3175000"/>
            <a:ext cx="0" cy="17780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nl-NL">
              <a:latin typeface="Segoe UI" panose="020B0502040204020203" pitchFamily="34" charset="0"/>
              <a:cs typeface="Segoe UI" panose="020B0502040204020203" pitchFamily="34" charset="0"/>
            </a:endParaRPr>
          </a:p>
        </p:txBody>
      </p:sp>
      <p:sp>
        <p:nvSpPr>
          <p:cNvPr id="45" name="Rectangle 170"/>
          <p:cNvSpPr>
            <a:spLocks noChangeArrowheads="1"/>
          </p:cNvSpPr>
          <p:nvPr/>
        </p:nvSpPr>
        <p:spPr bwMode="auto">
          <a:xfrm>
            <a:off x="2719388" y="1512888"/>
            <a:ext cx="13160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Arial" pitchFamily="34" charset="0"/>
                <a:ea typeface="ＭＳ Ｐゴシック" pitchFamily="-84" charset="-128"/>
              </a:defRPr>
            </a:lvl1pPr>
            <a:lvl2pPr marL="742950" indent="-285750">
              <a:defRPr sz="1600">
                <a:solidFill>
                  <a:schemeClr val="tx1"/>
                </a:solidFill>
                <a:latin typeface="Arial" pitchFamily="34" charset="0"/>
                <a:ea typeface="ＭＳ Ｐゴシック" pitchFamily="-84" charset="-128"/>
              </a:defRPr>
            </a:lvl2pPr>
            <a:lvl3pPr marL="1143000" indent="-228600">
              <a:defRPr sz="1600">
                <a:solidFill>
                  <a:schemeClr val="tx1"/>
                </a:solidFill>
                <a:latin typeface="Arial" pitchFamily="34" charset="0"/>
                <a:ea typeface="ＭＳ Ｐゴシック" pitchFamily="-84" charset="-128"/>
              </a:defRPr>
            </a:lvl3pPr>
            <a:lvl4pPr marL="1600200" indent="-228600">
              <a:defRPr sz="1600">
                <a:solidFill>
                  <a:schemeClr val="tx1"/>
                </a:solidFill>
                <a:latin typeface="Arial" pitchFamily="34" charset="0"/>
                <a:ea typeface="ＭＳ Ｐゴシック" pitchFamily="-84" charset="-128"/>
              </a:defRPr>
            </a:lvl4pPr>
            <a:lvl5pPr marL="2057400" indent="-228600">
              <a:defRPr sz="1600">
                <a:solidFill>
                  <a:schemeClr val="tx1"/>
                </a:solidFill>
                <a:latin typeface="Arial" pitchFamily="34" charset="0"/>
                <a:ea typeface="ＭＳ Ｐゴシック" pitchFamily="-84" charset="-128"/>
              </a:defRPr>
            </a:lvl5pPr>
            <a:lvl6pPr marL="2514600" indent="-228600" algn="ctr" eaLnBrk="0" fontAlgn="base" hangingPunct="0">
              <a:spcBef>
                <a:spcPct val="0"/>
              </a:spcBef>
              <a:spcAft>
                <a:spcPct val="0"/>
              </a:spcAft>
              <a:defRPr sz="1600">
                <a:solidFill>
                  <a:schemeClr val="tx1"/>
                </a:solidFill>
                <a:latin typeface="Arial" pitchFamily="34" charset="0"/>
                <a:ea typeface="ＭＳ Ｐゴシック" pitchFamily="-84" charset="-128"/>
              </a:defRPr>
            </a:lvl6pPr>
            <a:lvl7pPr marL="2971800" indent="-228600" algn="ctr" eaLnBrk="0" fontAlgn="base" hangingPunct="0">
              <a:spcBef>
                <a:spcPct val="0"/>
              </a:spcBef>
              <a:spcAft>
                <a:spcPct val="0"/>
              </a:spcAft>
              <a:defRPr sz="1600">
                <a:solidFill>
                  <a:schemeClr val="tx1"/>
                </a:solidFill>
                <a:latin typeface="Arial" pitchFamily="34" charset="0"/>
                <a:ea typeface="ＭＳ Ｐゴシック" pitchFamily="-84" charset="-128"/>
              </a:defRPr>
            </a:lvl7pPr>
            <a:lvl8pPr marL="3429000" indent="-228600" algn="ctr" eaLnBrk="0" fontAlgn="base" hangingPunct="0">
              <a:spcBef>
                <a:spcPct val="0"/>
              </a:spcBef>
              <a:spcAft>
                <a:spcPct val="0"/>
              </a:spcAft>
              <a:defRPr sz="1600">
                <a:solidFill>
                  <a:schemeClr val="tx1"/>
                </a:solidFill>
                <a:latin typeface="Arial" pitchFamily="34" charset="0"/>
                <a:ea typeface="ＭＳ Ｐゴシック" pitchFamily="-84" charset="-128"/>
              </a:defRPr>
            </a:lvl8pPr>
            <a:lvl9pPr marL="3886200" indent="-228600" algn="ctr" eaLnBrk="0" fontAlgn="base" hangingPunct="0">
              <a:spcBef>
                <a:spcPct val="0"/>
              </a:spcBef>
              <a:spcAft>
                <a:spcPct val="0"/>
              </a:spcAft>
              <a:defRPr sz="1600">
                <a:solidFill>
                  <a:schemeClr val="tx1"/>
                </a:solidFill>
                <a:latin typeface="Arial" pitchFamily="34" charset="0"/>
                <a:ea typeface="ＭＳ Ｐゴシック" pitchFamily="-84" charset="-128"/>
              </a:defRPr>
            </a:lvl9pPr>
          </a:lstStyle>
          <a:p>
            <a:pPr algn="l"/>
            <a:r>
              <a:rPr lang="nl-NL" altLang="nl-NL" sz="2000" dirty="0" err="1">
                <a:solidFill>
                  <a:srgbClr val="000000"/>
                </a:solidFill>
                <a:latin typeface="Segoe UI" panose="020B0502040204020203" pitchFamily="34" charset="0"/>
                <a:cs typeface="Segoe UI" panose="020B0502040204020203" pitchFamily="34" charset="0"/>
              </a:rPr>
              <a:t>Mean</a:t>
            </a:r>
            <a:r>
              <a:rPr lang="nl-NL" altLang="nl-NL" sz="2000" dirty="0">
                <a:solidFill>
                  <a:srgbClr val="000000"/>
                </a:solidFill>
                <a:latin typeface="Segoe UI" panose="020B0502040204020203" pitchFamily="34" charset="0"/>
                <a:cs typeface="Segoe UI" panose="020B0502040204020203" pitchFamily="34" charset="0"/>
              </a:rPr>
              <a:t> (n=3)</a:t>
            </a:r>
            <a:endParaRPr lang="nl-NL" altLang="nl-NL" sz="2000" dirty="0">
              <a:latin typeface="Segoe UI" panose="020B0502040204020203" pitchFamily="34" charset="0"/>
              <a:cs typeface="Segoe UI" panose="020B0502040204020203" pitchFamily="34" charset="0"/>
            </a:endParaRPr>
          </a:p>
        </p:txBody>
      </p:sp>
      <p:sp>
        <p:nvSpPr>
          <p:cNvPr id="46" name="Line 171"/>
          <p:cNvSpPr>
            <a:spLocks noChangeShapeType="1"/>
          </p:cNvSpPr>
          <p:nvPr/>
        </p:nvSpPr>
        <p:spPr bwMode="auto">
          <a:xfrm>
            <a:off x="1733550" y="4598988"/>
            <a:ext cx="3251200" cy="0"/>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nl-NL">
              <a:solidFill>
                <a:srgbClr val="000000"/>
              </a:solidFill>
              <a:latin typeface="Segoe UI" panose="020B0502040204020203" pitchFamily="34" charset="0"/>
              <a:cs typeface="Segoe UI" panose="020B0502040204020203" pitchFamily="34" charset="0"/>
            </a:endParaRPr>
          </a:p>
        </p:txBody>
      </p:sp>
      <p:sp>
        <p:nvSpPr>
          <p:cNvPr id="47" name="Line 172"/>
          <p:cNvSpPr>
            <a:spLocks noChangeShapeType="1"/>
          </p:cNvSpPr>
          <p:nvPr/>
        </p:nvSpPr>
        <p:spPr bwMode="auto">
          <a:xfrm>
            <a:off x="2144713" y="4598988"/>
            <a:ext cx="0" cy="79375"/>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nl-NL">
              <a:solidFill>
                <a:srgbClr val="000000"/>
              </a:solidFill>
              <a:latin typeface="Segoe UI" panose="020B0502040204020203" pitchFamily="34" charset="0"/>
              <a:cs typeface="Segoe UI" panose="020B0502040204020203" pitchFamily="34" charset="0"/>
            </a:endParaRPr>
          </a:p>
        </p:txBody>
      </p:sp>
      <p:sp>
        <p:nvSpPr>
          <p:cNvPr id="48" name="Line 174"/>
          <p:cNvSpPr>
            <a:spLocks noChangeShapeType="1"/>
          </p:cNvSpPr>
          <p:nvPr/>
        </p:nvSpPr>
        <p:spPr bwMode="auto">
          <a:xfrm>
            <a:off x="2957513" y="4598988"/>
            <a:ext cx="0" cy="79375"/>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nl-NL">
              <a:solidFill>
                <a:srgbClr val="000000"/>
              </a:solidFill>
              <a:latin typeface="Segoe UI" panose="020B0502040204020203" pitchFamily="34" charset="0"/>
              <a:cs typeface="Segoe UI" panose="020B0502040204020203" pitchFamily="34" charset="0"/>
            </a:endParaRPr>
          </a:p>
        </p:txBody>
      </p:sp>
      <p:sp>
        <p:nvSpPr>
          <p:cNvPr id="49" name="Line 176"/>
          <p:cNvSpPr>
            <a:spLocks noChangeShapeType="1"/>
          </p:cNvSpPr>
          <p:nvPr/>
        </p:nvSpPr>
        <p:spPr bwMode="auto">
          <a:xfrm>
            <a:off x="3768725" y="4598988"/>
            <a:ext cx="0" cy="79375"/>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nl-NL">
              <a:solidFill>
                <a:srgbClr val="000000"/>
              </a:solidFill>
              <a:latin typeface="Segoe UI" panose="020B0502040204020203" pitchFamily="34" charset="0"/>
              <a:cs typeface="Segoe UI" panose="020B0502040204020203" pitchFamily="34" charset="0"/>
            </a:endParaRPr>
          </a:p>
        </p:txBody>
      </p:sp>
      <p:sp>
        <p:nvSpPr>
          <p:cNvPr id="50" name="Line 178"/>
          <p:cNvSpPr>
            <a:spLocks noChangeShapeType="1"/>
          </p:cNvSpPr>
          <p:nvPr/>
        </p:nvSpPr>
        <p:spPr bwMode="auto">
          <a:xfrm>
            <a:off x="4578350" y="4598988"/>
            <a:ext cx="0" cy="79375"/>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nl-NL">
              <a:solidFill>
                <a:srgbClr val="000000"/>
              </a:solidFill>
              <a:latin typeface="Segoe UI" panose="020B0502040204020203" pitchFamily="34" charset="0"/>
              <a:cs typeface="Segoe UI" panose="020B0502040204020203" pitchFamily="34" charset="0"/>
            </a:endParaRPr>
          </a:p>
        </p:txBody>
      </p:sp>
      <p:sp>
        <p:nvSpPr>
          <p:cNvPr id="51" name="Line 180"/>
          <p:cNvSpPr>
            <a:spLocks noChangeShapeType="1"/>
          </p:cNvSpPr>
          <p:nvPr/>
        </p:nvSpPr>
        <p:spPr bwMode="auto">
          <a:xfrm flipV="1">
            <a:off x="1733550" y="1876425"/>
            <a:ext cx="0" cy="2722563"/>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nl-NL">
              <a:latin typeface="Segoe UI" panose="020B0502040204020203" pitchFamily="34" charset="0"/>
              <a:cs typeface="Segoe UI" panose="020B0502040204020203" pitchFamily="34" charset="0"/>
            </a:endParaRPr>
          </a:p>
        </p:txBody>
      </p:sp>
      <p:sp>
        <p:nvSpPr>
          <p:cNvPr id="53" name="Line 182"/>
          <p:cNvSpPr>
            <a:spLocks noChangeShapeType="1"/>
          </p:cNvSpPr>
          <p:nvPr/>
        </p:nvSpPr>
        <p:spPr bwMode="auto">
          <a:xfrm flipH="1">
            <a:off x="1643063" y="4598988"/>
            <a:ext cx="90487" cy="0"/>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nl-NL">
              <a:solidFill>
                <a:srgbClr val="000000"/>
              </a:solidFill>
              <a:latin typeface="Segoe UI" panose="020B0502040204020203" pitchFamily="34" charset="0"/>
              <a:cs typeface="Segoe UI" panose="020B0502040204020203" pitchFamily="34" charset="0"/>
            </a:endParaRPr>
          </a:p>
        </p:txBody>
      </p:sp>
      <p:sp>
        <p:nvSpPr>
          <p:cNvPr id="54" name="Rectangle 183"/>
          <p:cNvSpPr>
            <a:spLocks noChangeArrowheads="1"/>
          </p:cNvSpPr>
          <p:nvPr/>
        </p:nvSpPr>
        <p:spPr bwMode="auto">
          <a:xfrm>
            <a:off x="1366838" y="4476750"/>
            <a:ext cx="1143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Arial" pitchFamily="34" charset="0"/>
                <a:ea typeface="ＭＳ Ｐゴシック" pitchFamily="-84" charset="-128"/>
              </a:defRPr>
            </a:lvl1pPr>
            <a:lvl2pPr marL="742950" indent="-285750">
              <a:defRPr sz="1600">
                <a:solidFill>
                  <a:schemeClr val="tx1"/>
                </a:solidFill>
                <a:latin typeface="Arial" pitchFamily="34" charset="0"/>
                <a:ea typeface="ＭＳ Ｐゴシック" pitchFamily="-84" charset="-128"/>
              </a:defRPr>
            </a:lvl2pPr>
            <a:lvl3pPr marL="1143000" indent="-228600">
              <a:defRPr sz="1600">
                <a:solidFill>
                  <a:schemeClr val="tx1"/>
                </a:solidFill>
                <a:latin typeface="Arial" pitchFamily="34" charset="0"/>
                <a:ea typeface="ＭＳ Ｐゴシック" pitchFamily="-84" charset="-128"/>
              </a:defRPr>
            </a:lvl3pPr>
            <a:lvl4pPr marL="1600200" indent="-228600">
              <a:defRPr sz="1600">
                <a:solidFill>
                  <a:schemeClr val="tx1"/>
                </a:solidFill>
                <a:latin typeface="Arial" pitchFamily="34" charset="0"/>
                <a:ea typeface="ＭＳ Ｐゴシック" pitchFamily="-84" charset="-128"/>
              </a:defRPr>
            </a:lvl4pPr>
            <a:lvl5pPr marL="2057400" indent="-228600">
              <a:defRPr sz="1600">
                <a:solidFill>
                  <a:schemeClr val="tx1"/>
                </a:solidFill>
                <a:latin typeface="Arial" pitchFamily="34" charset="0"/>
                <a:ea typeface="ＭＳ Ｐゴシック" pitchFamily="-84" charset="-128"/>
              </a:defRPr>
            </a:lvl5pPr>
            <a:lvl6pPr marL="2514600" indent="-228600" algn="ctr" eaLnBrk="0" fontAlgn="base" hangingPunct="0">
              <a:spcBef>
                <a:spcPct val="0"/>
              </a:spcBef>
              <a:spcAft>
                <a:spcPct val="0"/>
              </a:spcAft>
              <a:defRPr sz="1600">
                <a:solidFill>
                  <a:schemeClr val="tx1"/>
                </a:solidFill>
                <a:latin typeface="Arial" pitchFamily="34" charset="0"/>
                <a:ea typeface="ＭＳ Ｐゴシック" pitchFamily="-84" charset="-128"/>
              </a:defRPr>
            </a:lvl6pPr>
            <a:lvl7pPr marL="2971800" indent="-228600" algn="ctr" eaLnBrk="0" fontAlgn="base" hangingPunct="0">
              <a:spcBef>
                <a:spcPct val="0"/>
              </a:spcBef>
              <a:spcAft>
                <a:spcPct val="0"/>
              </a:spcAft>
              <a:defRPr sz="1600">
                <a:solidFill>
                  <a:schemeClr val="tx1"/>
                </a:solidFill>
                <a:latin typeface="Arial" pitchFamily="34" charset="0"/>
                <a:ea typeface="ＭＳ Ｐゴシック" pitchFamily="-84" charset="-128"/>
              </a:defRPr>
            </a:lvl7pPr>
            <a:lvl8pPr marL="3429000" indent="-228600" algn="ctr" eaLnBrk="0" fontAlgn="base" hangingPunct="0">
              <a:spcBef>
                <a:spcPct val="0"/>
              </a:spcBef>
              <a:spcAft>
                <a:spcPct val="0"/>
              </a:spcAft>
              <a:defRPr sz="1600">
                <a:solidFill>
                  <a:schemeClr val="tx1"/>
                </a:solidFill>
                <a:latin typeface="Arial" pitchFamily="34" charset="0"/>
                <a:ea typeface="ＭＳ Ｐゴシック" pitchFamily="-84" charset="-128"/>
              </a:defRPr>
            </a:lvl8pPr>
            <a:lvl9pPr marL="3886200" indent="-228600" algn="ctr" eaLnBrk="0" fontAlgn="base" hangingPunct="0">
              <a:spcBef>
                <a:spcPct val="0"/>
              </a:spcBef>
              <a:spcAft>
                <a:spcPct val="0"/>
              </a:spcAft>
              <a:defRPr sz="1600">
                <a:solidFill>
                  <a:schemeClr val="tx1"/>
                </a:solidFill>
                <a:latin typeface="Arial" pitchFamily="34" charset="0"/>
                <a:ea typeface="ＭＳ Ｐゴシック" pitchFamily="-84" charset="-128"/>
              </a:defRPr>
            </a:lvl9pPr>
          </a:lstStyle>
          <a:p>
            <a:pPr algn="r"/>
            <a:r>
              <a:rPr lang="nl-NL" altLang="nl-NL">
                <a:solidFill>
                  <a:srgbClr val="000000"/>
                </a:solidFill>
                <a:latin typeface="Segoe UI" panose="020B0502040204020203" pitchFamily="34" charset="0"/>
                <a:cs typeface="Segoe UI" panose="020B0502040204020203" pitchFamily="34" charset="0"/>
              </a:rPr>
              <a:t>0</a:t>
            </a:r>
            <a:endParaRPr lang="nl-NL" altLang="nl-NL">
              <a:latin typeface="Segoe UI" panose="020B0502040204020203" pitchFamily="34" charset="0"/>
              <a:cs typeface="Segoe UI" panose="020B0502040204020203" pitchFamily="34" charset="0"/>
            </a:endParaRPr>
          </a:p>
        </p:txBody>
      </p:sp>
      <p:sp>
        <p:nvSpPr>
          <p:cNvPr id="55" name="Line 184"/>
          <p:cNvSpPr>
            <a:spLocks noChangeShapeType="1"/>
          </p:cNvSpPr>
          <p:nvPr/>
        </p:nvSpPr>
        <p:spPr bwMode="auto">
          <a:xfrm flipH="1">
            <a:off x="1643063" y="3917950"/>
            <a:ext cx="90487" cy="0"/>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nl-NL">
              <a:latin typeface="Segoe UI" panose="020B0502040204020203" pitchFamily="34" charset="0"/>
              <a:cs typeface="Segoe UI" panose="020B0502040204020203" pitchFamily="34" charset="0"/>
            </a:endParaRPr>
          </a:p>
        </p:txBody>
      </p:sp>
      <p:sp>
        <p:nvSpPr>
          <p:cNvPr id="56" name="Rectangle 185"/>
          <p:cNvSpPr>
            <a:spLocks noChangeArrowheads="1"/>
          </p:cNvSpPr>
          <p:nvPr/>
        </p:nvSpPr>
        <p:spPr bwMode="auto">
          <a:xfrm>
            <a:off x="1254125" y="3795713"/>
            <a:ext cx="227013"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Arial" pitchFamily="34" charset="0"/>
                <a:ea typeface="ＭＳ Ｐゴシック" pitchFamily="-84" charset="-128"/>
              </a:defRPr>
            </a:lvl1pPr>
            <a:lvl2pPr marL="742950" indent="-285750">
              <a:defRPr sz="1600">
                <a:solidFill>
                  <a:schemeClr val="tx1"/>
                </a:solidFill>
                <a:latin typeface="Arial" pitchFamily="34" charset="0"/>
                <a:ea typeface="ＭＳ Ｐゴシック" pitchFamily="-84" charset="-128"/>
              </a:defRPr>
            </a:lvl2pPr>
            <a:lvl3pPr marL="1143000" indent="-228600">
              <a:defRPr sz="1600">
                <a:solidFill>
                  <a:schemeClr val="tx1"/>
                </a:solidFill>
                <a:latin typeface="Arial" pitchFamily="34" charset="0"/>
                <a:ea typeface="ＭＳ Ｐゴシック" pitchFamily="-84" charset="-128"/>
              </a:defRPr>
            </a:lvl3pPr>
            <a:lvl4pPr marL="1600200" indent="-228600">
              <a:defRPr sz="1600">
                <a:solidFill>
                  <a:schemeClr val="tx1"/>
                </a:solidFill>
                <a:latin typeface="Arial" pitchFamily="34" charset="0"/>
                <a:ea typeface="ＭＳ Ｐゴシック" pitchFamily="-84" charset="-128"/>
              </a:defRPr>
            </a:lvl4pPr>
            <a:lvl5pPr marL="2057400" indent="-228600">
              <a:defRPr sz="1600">
                <a:solidFill>
                  <a:schemeClr val="tx1"/>
                </a:solidFill>
                <a:latin typeface="Arial" pitchFamily="34" charset="0"/>
                <a:ea typeface="ＭＳ Ｐゴシック" pitchFamily="-84" charset="-128"/>
              </a:defRPr>
            </a:lvl5pPr>
            <a:lvl6pPr marL="2514600" indent="-228600" algn="ctr" eaLnBrk="0" fontAlgn="base" hangingPunct="0">
              <a:spcBef>
                <a:spcPct val="0"/>
              </a:spcBef>
              <a:spcAft>
                <a:spcPct val="0"/>
              </a:spcAft>
              <a:defRPr sz="1600">
                <a:solidFill>
                  <a:schemeClr val="tx1"/>
                </a:solidFill>
                <a:latin typeface="Arial" pitchFamily="34" charset="0"/>
                <a:ea typeface="ＭＳ Ｐゴシック" pitchFamily="-84" charset="-128"/>
              </a:defRPr>
            </a:lvl6pPr>
            <a:lvl7pPr marL="2971800" indent="-228600" algn="ctr" eaLnBrk="0" fontAlgn="base" hangingPunct="0">
              <a:spcBef>
                <a:spcPct val="0"/>
              </a:spcBef>
              <a:spcAft>
                <a:spcPct val="0"/>
              </a:spcAft>
              <a:defRPr sz="1600">
                <a:solidFill>
                  <a:schemeClr val="tx1"/>
                </a:solidFill>
                <a:latin typeface="Arial" pitchFamily="34" charset="0"/>
                <a:ea typeface="ＭＳ Ｐゴシック" pitchFamily="-84" charset="-128"/>
              </a:defRPr>
            </a:lvl7pPr>
            <a:lvl8pPr marL="3429000" indent="-228600" algn="ctr" eaLnBrk="0" fontAlgn="base" hangingPunct="0">
              <a:spcBef>
                <a:spcPct val="0"/>
              </a:spcBef>
              <a:spcAft>
                <a:spcPct val="0"/>
              </a:spcAft>
              <a:defRPr sz="1600">
                <a:solidFill>
                  <a:schemeClr val="tx1"/>
                </a:solidFill>
                <a:latin typeface="Arial" pitchFamily="34" charset="0"/>
                <a:ea typeface="ＭＳ Ｐゴシック" pitchFamily="-84" charset="-128"/>
              </a:defRPr>
            </a:lvl8pPr>
            <a:lvl9pPr marL="3886200" indent="-228600" algn="ctr" eaLnBrk="0" fontAlgn="base" hangingPunct="0">
              <a:spcBef>
                <a:spcPct val="0"/>
              </a:spcBef>
              <a:spcAft>
                <a:spcPct val="0"/>
              </a:spcAft>
              <a:defRPr sz="1600">
                <a:solidFill>
                  <a:schemeClr val="tx1"/>
                </a:solidFill>
                <a:latin typeface="Arial" pitchFamily="34" charset="0"/>
                <a:ea typeface="ＭＳ Ｐゴシック" pitchFamily="-84" charset="-128"/>
              </a:defRPr>
            </a:lvl9pPr>
          </a:lstStyle>
          <a:p>
            <a:pPr algn="r"/>
            <a:r>
              <a:rPr lang="nl-NL" altLang="nl-NL" dirty="0">
                <a:solidFill>
                  <a:srgbClr val="000000"/>
                </a:solidFill>
                <a:latin typeface="Segoe UI" panose="020B0502040204020203" pitchFamily="34" charset="0"/>
                <a:cs typeface="Segoe UI" panose="020B0502040204020203" pitchFamily="34" charset="0"/>
              </a:rPr>
              <a:t>25</a:t>
            </a:r>
            <a:endParaRPr lang="nl-NL" altLang="nl-NL" dirty="0">
              <a:latin typeface="Segoe UI" panose="020B0502040204020203" pitchFamily="34" charset="0"/>
              <a:cs typeface="Segoe UI" panose="020B0502040204020203" pitchFamily="34" charset="0"/>
            </a:endParaRPr>
          </a:p>
        </p:txBody>
      </p:sp>
      <p:sp>
        <p:nvSpPr>
          <p:cNvPr id="57" name="Line 186"/>
          <p:cNvSpPr>
            <a:spLocks noChangeShapeType="1"/>
          </p:cNvSpPr>
          <p:nvPr/>
        </p:nvSpPr>
        <p:spPr bwMode="auto">
          <a:xfrm flipH="1">
            <a:off x="1643063" y="3238500"/>
            <a:ext cx="90487" cy="0"/>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nl-NL">
              <a:latin typeface="Segoe UI" panose="020B0502040204020203" pitchFamily="34" charset="0"/>
              <a:cs typeface="Segoe UI" panose="020B0502040204020203" pitchFamily="34" charset="0"/>
            </a:endParaRPr>
          </a:p>
        </p:txBody>
      </p:sp>
      <p:sp>
        <p:nvSpPr>
          <p:cNvPr id="58" name="Rectangle 187"/>
          <p:cNvSpPr>
            <a:spLocks noChangeArrowheads="1"/>
          </p:cNvSpPr>
          <p:nvPr/>
        </p:nvSpPr>
        <p:spPr bwMode="auto">
          <a:xfrm>
            <a:off x="1254125" y="3117850"/>
            <a:ext cx="227013"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Arial" pitchFamily="34" charset="0"/>
                <a:ea typeface="ＭＳ Ｐゴシック" pitchFamily="-84" charset="-128"/>
              </a:defRPr>
            </a:lvl1pPr>
            <a:lvl2pPr marL="742950" indent="-285750">
              <a:defRPr sz="1600">
                <a:solidFill>
                  <a:schemeClr val="tx1"/>
                </a:solidFill>
                <a:latin typeface="Arial" pitchFamily="34" charset="0"/>
                <a:ea typeface="ＭＳ Ｐゴシック" pitchFamily="-84" charset="-128"/>
              </a:defRPr>
            </a:lvl2pPr>
            <a:lvl3pPr marL="1143000" indent="-228600">
              <a:defRPr sz="1600">
                <a:solidFill>
                  <a:schemeClr val="tx1"/>
                </a:solidFill>
                <a:latin typeface="Arial" pitchFamily="34" charset="0"/>
                <a:ea typeface="ＭＳ Ｐゴシック" pitchFamily="-84" charset="-128"/>
              </a:defRPr>
            </a:lvl3pPr>
            <a:lvl4pPr marL="1600200" indent="-228600">
              <a:defRPr sz="1600">
                <a:solidFill>
                  <a:schemeClr val="tx1"/>
                </a:solidFill>
                <a:latin typeface="Arial" pitchFamily="34" charset="0"/>
                <a:ea typeface="ＭＳ Ｐゴシック" pitchFamily="-84" charset="-128"/>
              </a:defRPr>
            </a:lvl4pPr>
            <a:lvl5pPr marL="2057400" indent="-228600">
              <a:defRPr sz="1600">
                <a:solidFill>
                  <a:schemeClr val="tx1"/>
                </a:solidFill>
                <a:latin typeface="Arial" pitchFamily="34" charset="0"/>
                <a:ea typeface="ＭＳ Ｐゴシック" pitchFamily="-84" charset="-128"/>
              </a:defRPr>
            </a:lvl5pPr>
            <a:lvl6pPr marL="2514600" indent="-228600" algn="ctr" eaLnBrk="0" fontAlgn="base" hangingPunct="0">
              <a:spcBef>
                <a:spcPct val="0"/>
              </a:spcBef>
              <a:spcAft>
                <a:spcPct val="0"/>
              </a:spcAft>
              <a:defRPr sz="1600">
                <a:solidFill>
                  <a:schemeClr val="tx1"/>
                </a:solidFill>
                <a:latin typeface="Arial" pitchFamily="34" charset="0"/>
                <a:ea typeface="ＭＳ Ｐゴシック" pitchFamily="-84" charset="-128"/>
              </a:defRPr>
            </a:lvl6pPr>
            <a:lvl7pPr marL="2971800" indent="-228600" algn="ctr" eaLnBrk="0" fontAlgn="base" hangingPunct="0">
              <a:spcBef>
                <a:spcPct val="0"/>
              </a:spcBef>
              <a:spcAft>
                <a:spcPct val="0"/>
              </a:spcAft>
              <a:defRPr sz="1600">
                <a:solidFill>
                  <a:schemeClr val="tx1"/>
                </a:solidFill>
                <a:latin typeface="Arial" pitchFamily="34" charset="0"/>
                <a:ea typeface="ＭＳ Ｐゴシック" pitchFamily="-84" charset="-128"/>
              </a:defRPr>
            </a:lvl7pPr>
            <a:lvl8pPr marL="3429000" indent="-228600" algn="ctr" eaLnBrk="0" fontAlgn="base" hangingPunct="0">
              <a:spcBef>
                <a:spcPct val="0"/>
              </a:spcBef>
              <a:spcAft>
                <a:spcPct val="0"/>
              </a:spcAft>
              <a:defRPr sz="1600">
                <a:solidFill>
                  <a:schemeClr val="tx1"/>
                </a:solidFill>
                <a:latin typeface="Arial" pitchFamily="34" charset="0"/>
                <a:ea typeface="ＭＳ Ｐゴシック" pitchFamily="-84" charset="-128"/>
              </a:defRPr>
            </a:lvl8pPr>
            <a:lvl9pPr marL="3886200" indent="-228600" algn="ctr" eaLnBrk="0" fontAlgn="base" hangingPunct="0">
              <a:spcBef>
                <a:spcPct val="0"/>
              </a:spcBef>
              <a:spcAft>
                <a:spcPct val="0"/>
              </a:spcAft>
              <a:defRPr sz="1600">
                <a:solidFill>
                  <a:schemeClr val="tx1"/>
                </a:solidFill>
                <a:latin typeface="Arial" pitchFamily="34" charset="0"/>
                <a:ea typeface="ＭＳ Ｐゴシック" pitchFamily="-84" charset="-128"/>
              </a:defRPr>
            </a:lvl9pPr>
          </a:lstStyle>
          <a:p>
            <a:pPr algn="r"/>
            <a:r>
              <a:rPr lang="nl-NL" altLang="nl-NL" dirty="0">
                <a:solidFill>
                  <a:srgbClr val="000000"/>
                </a:solidFill>
                <a:latin typeface="Segoe UI" panose="020B0502040204020203" pitchFamily="34" charset="0"/>
                <a:cs typeface="Segoe UI" panose="020B0502040204020203" pitchFamily="34" charset="0"/>
              </a:rPr>
              <a:t>50</a:t>
            </a:r>
            <a:endParaRPr lang="nl-NL" altLang="nl-NL" dirty="0">
              <a:latin typeface="Segoe UI" panose="020B0502040204020203" pitchFamily="34" charset="0"/>
              <a:cs typeface="Segoe UI" panose="020B0502040204020203" pitchFamily="34" charset="0"/>
            </a:endParaRPr>
          </a:p>
        </p:txBody>
      </p:sp>
      <p:sp>
        <p:nvSpPr>
          <p:cNvPr id="59" name="Line 188"/>
          <p:cNvSpPr>
            <a:spLocks noChangeShapeType="1"/>
          </p:cNvSpPr>
          <p:nvPr/>
        </p:nvSpPr>
        <p:spPr bwMode="auto">
          <a:xfrm flipH="1">
            <a:off x="1643063" y="2557463"/>
            <a:ext cx="90487" cy="0"/>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nl-NL">
              <a:latin typeface="Segoe UI" panose="020B0502040204020203" pitchFamily="34" charset="0"/>
              <a:cs typeface="Segoe UI" panose="020B0502040204020203" pitchFamily="34" charset="0"/>
            </a:endParaRPr>
          </a:p>
        </p:txBody>
      </p:sp>
      <p:sp>
        <p:nvSpPr>
          <p:cNvPr id="60" name="Rectangle 189"/>
          <p:cNvSpPr>
            <a:spLocks noChangeArrowheads="1"/>
          </p:cNvSpPr>
          <p:nvPr/>
        </p:nvSpPr>
        <p:spPr bwMode="auto">
          <a:xfrm>
            <a:off x="1254125" y="2436813"/>
            <a:ext cx="227013"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Arial" pitchFamily="34" charset="0"/>
                <a:ea typeface="ＭＳ Ｐゴシック" pitchFamily="-84" charset="-128"/>
              </a:defRPr>
            </a:lvl1pPr>
            <a:lvl2pPr marL="742950" indent="-285750">
              <a:defRPr sz="1600">
                <a:solidFill>
                  <a:schemeClr val="tx1"/>
                </a:solidFill>
                <a:latin typeface="Arial" pitchFamily="34" charset="0"/>
                <a:ea typeface="ＭＳ Ｐゴシック" pitchFamily="-84" charset="-128"/>
              </a:defRPr>
            </a:lvl2pPr>
            <a:lvl3pPr marL="1143000" indent="-228600">
              <a:defRPr sz="1600">
                <a:solidFill>
                  <a:schemeClr val="tx1"/>
                </a:solidFill>
                <a:latin typeface="Arial" pitchFamily="34" charset="0"/>
                <a:ea typeface="ＭＳ Ｐゴシック" pitchFamily="-84" charset="-128"/>
              </a:defRPr>
            </a:lvl3pPr>
            <a:lvl4pPr marL="1600200" indent="-228600">
              <a:defRPr sz="1600">
                <a:solidFill>
                  <a:schemeClr val="tx1"/>
                </a:solidFill>
                <a:latin typeface="Arial" pitchFamily="34" charset="0"/>
                <a:ea typeface="ＭＳ Ｐゴシック" pitchFamily="-84" charset="-128"/>
              </a:defRPr>
            </a:lvl4pPr>
            <a:lvl5pPr marL="2057400" indent="-228600">
              <a:defRPr sz="1600">
                <a:solidFill>
                  <a:schemeClr val="tx1"/>
                </a:solidFill>
                <a:latin typeface="Arial" pitchFamily="34" charset="0"/>
                <a:ea typeface="ＭＳ Ｐゴシック" pitchFamily="-84" charset="-128"/>
              </a:defRPr>
            </a:lvl5pPr>
            <a:lvl6pPr marL="2514600" indent="-228600" algn="ctr" eaLnBrk="0" fontAlgn="base" hangingPunct="0">
              <a:spcBef>
                <a:spcPct val="0"/>
              </a:spcBef>
              <a:spcAft>
                <a:spcPct val="0"/>
              </a:spcAft>
              <a:defRPr sz="1600">
                <a:solidFill>
                  <a:schemeClr val="tx1"/>
                </a:solidFill>
                <a:latin typeface="Arial" pitchFamily="34" charset="0"/>
                <a:ea typeface="ＭＳ Ｐゴシック" pitchFamily="-84" charset="-128"/>
              </a:defRPr>
            </a:lvl6pPr>
            <a:lvl7pPr marL="2971800" indent="-228600" algn="ctr" eaLnBrk="0" fontAlgn="base" hangingPunct="0">
              <a:spcBef>
                <a:spcPct val="0"/>
              </a:spcBef>
              <a:spcAft>
                <a:spcPct val="0"/>
              </a:spcAft>
              <a:defRPr sz="1600">
                <a:solidFill>
                  <a:schemeClr val="tx1"/>
                </a:solidFill>
                <a:latin typeface="Arial" pitchFamily="34" charset="0"/>
                <a:ea typeface="ＭＳ Ｐゴシック" pitchFamily="-84" charset="-128"/>
              </a:defRPr>
            </a:lvl7pPr>
            <a:lvl8pPr marL="3429000" indent="-228600" algn="ctr" eaLnBrk="0" fontAlgn="base" hangingPunct="0">
              <a:spcBef>
                <a:spcPct val="0"/>
              </a:spcBef>
              <a:spcAft>
                <a:spcPct val="0"/>
              </a:spcAft>
              <a:defRPr sz="1600">
                <a:solidFill>
                  <a:schemeClr val="tx1"/>
                </a:solidFill>
                <a:latin typeface="Arial" pitchFamily="34" charset="0"/>
                <a:ea typeface="ＭＳ Ｐゴシック" pitchFamily="-84" charset="-128"/>
              </a:defRPr>
            </a:lvl8pPr>
            <a:lvl9pPr marL="3886200" indent="-228600" algn="ctr" eaLnBrk="0" fontAlgn="base" hangingPunct="0">
              <a:spcBef>
                <a:spcPct val="0"/>
              </a:spcBef>
              <a:spcAft>
                <a:spcPct val="0"/>
              </a:spcAft>
              <a:defRPr sz="1600">
                <a:solidFill>
                  <a:schemeClr val="tx1"/>
                </a:solidFill>
                <a:latin typeface="Arial" pitchFamily="34" charset="0"/>
                <a:ea typeface="ＭＳ Ｐゴシック" pitchFamily="-84" charset="-128"/>
              </a:defRPr>
            </a:lvl9pPr>
          </a:lstStyle>
          <a:p>
            <a:pPr algn="r"/>
            <a:r>
              <a:rPr lang="nl-NL" altLang="nl-NL">
                <a:solidFill>
                  <a:srgbClr val="000000"/>
                </a:solidFill>
                <a:latin typeface="Segoe UI" panose="020B0502040204020203" pitchFamily="34" charset="0"/>
                <a:cs typeface="Segoe UI" panose="020B0502040204020203" pitchFamily="34" charset="0"/>
              </a:rPr>
              <a:t>75</a:t>
            </a:r>
            <a:endParaRPr lang="nl-NL" altLang="nl-NL">
              <a:latin typeface="Segoe UI" panose="020B0502040204020203" pitchFamily="34" charset="0"/>
              <a:cs typeface="Segoe UI" panose="020B0502040204020203" pitchFamily="34" charset="0"/>
            </a:endParaRPr>
          </a:p>
        </p:txBody>
      </p:sp>
      <p:sp>
        <p:nvSpPr>
          <p:cNvPr id="61" name="Line 190"/>
          <p:cNvSpPr>
            <a:spLocks noChangeShapeType="1"/>
          </p:cNvSpPr>
          <p:nvPr/>
        </p:nvSpPr>
        <p:spPr bwMode="auto">
          <a:xfrm flipH="1">
            <a:off x="1643063" y="1876425"/>
            <a:ext cx="90487" cy="0"/>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nl-NL">
              <a:latin typeface="Segoe UI" panose="020B0502040204020203" pitchFamily="34" charset="0"/>
              <a:cs typeface="Segoe UI" panose="020B0502040204020203" pitchFamily="34" charset="0"/>
            </a:endParaRPr>
          </a:p>
        </p:txBody>
      </p:sp>
      <p:sp>
        <p:nvSpPr>
          <p:cNvPr id="62" name="Rectangle 191"/>
          <p:cNvSpPr>
            <a:spLocks noChangeArrowheads="1"/>
          </p:cNvSpPr>
          <p:nvPr/>
        </p:nvSpPr>
        <p:spPr bwMode="auto">
          <a:xfrm>
            <a:off x="1139825" y="1751013"/>
            <a:ext cx="341313"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Arial" pitchFamily="34" charset="0"/>
                <a:ea typeface="ＭＳ Ｐゴシック" pitchFamily="-84" charset="-128"/>
              </a:defRPr>
            </a:lvl1pPr>
            <a:lvl2pPr marL="742950" indent="-285750">
              <a:defRPr sz="1600">
                <a:solidFill>
                  <a:schemeClr val="tx1"/>
                </a:solidFill>
                <a:latin typeface="Arial" pitchFamily="34" charset="0"/>
                <a:ea typeface="ＭＳ Ｐゴシック" pitchFamily="-84" charset="-128"/>
              </a:defRPr>
            </a:lvl2pPr>
            <a:lvl3pPr marL="1143000" indent="-228600">
              <a:defRPr sz="1600">
                <a:solidFill>
                  <a:schemeClr val="tx1"/>
                </a:solidFill>
                <a:latin typeface="Arial" pitchFamily="34" charset="0"/>
                <a:ea typeface="ＭＳ Ｐゴシック" pitchFamily="-84" charset="-128"/>
              </a:defRPr>
            </a:lvl3pPr>
            <a:lvl4pPr marL="1600200" indent="-228600">
              <a:defRPr sz="1600">
                <a:solidFill>
                  <a:schemeClr val="tx1"/>
                </a:solidFill>
                <a:latin typeface="Arial" pitchFamily="34" charset="0"/>
                <a:ea typeface="ＭＳ Ｐゴシック" pitchFamily="-84" charset="-128"/>
              </a:defRPr>
            </a:lvl4pPr>
            <a:lvl5pPr marL="2057400" indent="-228600">
              <a:defRPr sz="1600">
                <a:solidFill>
                  <a:schemeClr val="tx1"/>
                </a:solidFill>
                <a:latin typeface="Arial" pitchFamily="34" charset="0"/>
                <a:ea typeface="ＭＳ Ｐゴシック" pitchFamily="-84" charset="-128"/>
              </a:defRPr>
            </a:lvl5pPr>
            <a:lvl6pPr marL="2514600" indent="-228600" algn="ctr" eaLnBrk="0" fontAlgn="base" hangingPunct="0">
              <a:spcBef>
                <a:spcPct val="0"/>
              </a:spcBef>
              <a:spcAft>
                <a:spcPct val="0"/>
              </a:spcAft>
              <a:defRPr sz="1600">
                <a:solidFill>
                  <a:schemeClr val="tx1"/>
                </a:solidFill>
                <a:latin typeface="Arial" pitchFamily="34" charset="0"/>
                <a:ea typeface="ＭＳ Ｐゴシック" pitchFamily="-84" charset="-128"/>
              </a:defRPr>
            </a:lvl6pPr>
            <a:lvl7pPr marL="2971800" indent="-228600" algn="ctr" eaLnBrk="0" fontAlgn="base" hangingPunct="0">
              <a:spcBef>
                <a:spcPct val="0"/>
              </a:spcBef>
              <a:spcAft>
                <a:spcPct val="0"/>
              </a:spcAft>
              <a:defRPr sz="1600">
                <a:solidFill>
                  <a:schemeClr val="tx1"/>
                </a:solidFill>
                <a:latin typeface="Arial" pitchFamily="34" charset="0"/>
                <a:ea typeface="ＭＳ Ｐゴシック" pitchFamily="-84" charset="-128"/>
              </a:defRPr>
            </a:lvl7pPr>
            <a:lvl8pPr marL="3429000" indent="-228600" algn="ctr" eaLnBrk="0" fontAlgn="base" hangingPunct="0">
              <a:spcBef>
                <a:spcPct val="0"/>
              </a:spcBef>
              <a:spcAft>
                <a:spcPct val="0"/>
              </a:spcAft>
              <a:defRPr sz="1600">
                <a:solidFill>
                  <a:schemeClr val="tx1"/>
                </a:solidFill>
                <a:latin typeface="Arial" pitchFamily="34" charset="0"/>
                <a:ea typeface="ＭＳ Ｐゴシック" pitchFamily="-84" charset="-128"/>
              </a:defRPr>
            </a:lvl8pPr>
            <a:lvl9pPr marL="3886200" indent="-228600" algn="ctr" eaLnBrk="0" fontAlgn="base" hangingPunct="0">
              <a:spcBef>
                <a:spcPct val="0"/>
              </a:spcBef>
              <a:spcAft>
                <a:spcPct val="0"/>
              </a:spcAft>
              <a:defRPr sz="1600">
                <a:solidFill>
                  <a:schemeClr val="tx1"/>
                </a:solidFill>
                <a:latin typeface="Arial" pitchFamily="34" charset="0"/>
                <a:ea typeface="ＭＳ Ｐゴシック" pitchFamily="-84" charset="-128"/>
              </a:defRPr>
            </a:lvl9pPr>
          </a:lstStyle>
          <a:p>
            <a:pPr algn="r"/>
            <a:r>
              <a:rPr lang="nl-NL" altLang="nl-NL">
                <a:solidFill>
                  <a:srgbClr val="000000"/>
                </a:solidFill>
                <a:latin typeface="Segoe UI" panose="020B0502040204020203" pitchFamily="34" charset="0"/>
                <a:cs typeface="Segoe UI" panose="020B0502040204020203" pitchFamily="34" charset="0"/>
              </a:rPr>
              <a:t>100</a:t>
            </a:r>
            <a:endParaRPr lang="nl-NL" altLang="nl-NL">
              <a:latin typeface="Segoe UI" panose="020B0502040204020203" pitchFamily="34" charset="0"/>
              <a:cs typeface="Segoe UI" panose="020B0502040204020203" pitchFamily="34" charset="0"/>
            </a:endParaRPr>
          </a:p>
        </p:txBody>
      </p:sp>
      <p:sp>
        <p:nvSpPr>
          <p:cNvPr id="63" name="Rectangle 192"/>
          <p:cNvSpPr>
            <a:spLocks noChangeArrowheads="1"/>
          </p:cNvSpPr>
          <p:nvPr/>
        </p:nvSpPr>
        <p:spPr bwMode="auto">
          <a:xfrm rot="16200000">
            <a:off x="113749" y="3090961"/>
            <a:ext cx="169655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Arial" pitchFamily="34" charset="0"/>
                <a:ea typeface="ＭＳ Ｐゴシック" pitchFamily="-84" charset="-128"/>
              </a:defRPr>
            </a:lvl1pPr>
            <a:lvl2pPr marL="742950" indent="-285750">
              <a:defRPr sz="1600">
                <a:solidFill>
                  <a:schemeClr val="tx1"/>
                </a:solidFill>
                <a:latin typeface="Arial" pitchFamily="34" charset="0"/>
                <a:ea typeface="ＭＳ Ｐゴシック" pitchFamily="-84" charset="-128"/>
              </a:defRPr>
            </a:lvl2pPr>
            <a:lvl3pPr marL="1143000" indent="-228600">
              <a:defRPr sz="1600">
                <a:solidFill>
                  <a:schemeClr val="tx1"/>
                </a:solidFill>
                <a:latin typeface="Arial" pitchFamily="34" charset="0"/>
                <a:ea typeface="ＭＳ Ｐゴシック" pitchFamily="-84" charset="-128"/>
              </a:defRPr>
            </a:lvl3pPr>
            <a:lvl4pPr marL="1600200" indent="-228600">
              <a:defRPr sz="1600">
                <a:solidFill>
                  <a:schemeClr val="tx1"/>
                </a:solidFill>
                <a:latin typeface="Arial" pitchFamily="34" charset="0"/>
                <a:ea typeface="ＭＳ Ｐゴシック" pitchFamily="-84" charset="-128"/>
              </a:defRPr>
            </a:lvl4pPr>
            <a:lvl5pPr marL="2057400" indent="-228600">
              <a:defRPr sz="1600">
                <a:solidFill>
                  <a:schemeClr val="tx1"/>
                </a:solidFill>
                <a:latin typeface="Arial" pitchFamily="34" charset="0"/>
                <a:ea typeface="ＭＳ Ｐゴシック" pitchFamily="-84" charset="-128"/>
              </a:defRPr>
            </a:lvl5pPr>
            <a:lvl6pPr marL="2514600" indent="-228600" algn="ctr" eaLnBrk="0" fontAlgn="base" hangingPunct="0">
              <a:spcBef>
                <a:spcPct val="0"/>
              </a:spcBef>
              <a:spcAft>
                <a:spcPct val="0"/>
              </a:spcAft>
              <a:defRPr sz="1600">
                <a:solidFill>
                  <a:schemeClr val="tx1"/>
                </a:solidFill>
                <a:latin typeface="Arial" pitchFamily="34" charset="0"/>
                <a:ea typeface="ＭＳ Ｐゴシック" pitchFamily="-84" charset="-128"/>
              </a:defRPr>
            </a:lvl6pPr>
            <a:lvl7pPr marL="2971800" indent="-228600" algn="ctr" eaLnBrk="0" fontAlgn="base" hangingPunct="0">
              <a:spcBef>
                <a:spcPct val="0"/>
              </a:spcBef>
              <a:spcAft>
                <a:spcPct val="0"/>
              </a:spcAft>
              <a:defRPr sz="1600">
                <a:solidFill>
                  <a:schemeClr val="tx1"/>
                </a:solidFill>
                <a:latin typeface="Arial" pitchFamily="34" charset="0"/>
                <a:ea typeface="ＭＳ Ｐゴシック" pitchFamily="-84" charset="-128"/>
              </a:defRPr>
            </a:lvl7pPr>
            <a:lvl8pPr marL="3429000" indent="-228600" algn="ctr" eaLnBrk="0" fontAlgn="base" hangingPunct="0">
              <a:spcBef>
                <a:spcPct val="0"/>
              </a:spcBef>
              <a:spcAft>
                <a:spcPct val="0"/>
              </a:spcAft>
              <a:defRPr sz="1600">
                <a:solidFill>
                  <a:schemeClr val="tx1"/>
                </a:solidFill>
                <a:latin typeface="Arial" pitchFamily="34" charset="0"/>
                <a:ea typeface="ＭＳ Ｐゴシック" pitchFamily="-84" charset="-128"/>
              </a:defRPr>
            </a:lvl8pPr>
            <a:lvl9pPr marL="3886200" indent="-228600" algn="ctr" eaLnBrk="0" fontAlgn="base" hangingPunct="0">
              <a:spcBef>
                <a:spcPct val="0"/>
              </a:spcBef>
              <a:spcAft>
                <a:spcPct val="0"/>
              </a:spcAft>
              <a:defRPr sz="1600">
                <a:solidFill>
                  <a:schemeClr val="tx1"/>
                </a:solidFill>
                <a:latin typeface="Arial" pitchFamily="34" charset="0"/>
                <a:ea typeface="ＭＳ Ｐゴシック" pitchFamily="-84" charset="-128"/>
              </a:defRPr>
            </a:lvl9pPr>
          </a:lstStyle>
          <a:p>
            <a:pPr algn="l"/>
            <a:r>
              <a:rPr lang="nl-NL" altLang="nl-NL" sz="2000" b="1" dirty="0">
                <a:solidFill>
                  <a:srgbClr val="000000"/>
                </a:solidFill>
                <a:latin typeface="Segoe UI" panose="020B0502040204020203" pitchFamily="34" charset="0"/>
                <a:cs typeface="Segoe UI" panose="020B0502040204020203" pitchFamily="34" charset="0"/>
              </a:rPr>
              <a:t>HAL score (%)</a:t>
            </a:r>
            <a:endParaRPr lang="nl-NL" altLang="nl-NL" sz="2000" b="1" dirty="0">
              <a:latin typeface="Segoe UI" panose="020B0502040204020203" pitchFamily="34" charset="0"/>
              <a:cs typeface="Segoe UI" panose="020B0502040204020203" pitchFamily="34" charset="0"/>
            </a:endParaRPr>
          </a:p>
        </p:txBody>
      </p:sp>
      <p:sp>
        <p:nvSpPr>
          <p:cNvPr id="64" name="Text Box 207"/>
          <p:cNvSpPr txBox="1">
            <a:spLocks noChangeArrowheads="1"/>
          </p:cNvSpPr>
          <p:nvPr/>
        </p:nvSpPr>
        <p:spPr bwMode="auto">
          <a:xfrm>
            <a:off x="1704975" y="4708525"/>
            <a:ext cx="866775"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nl-NL" sz="1800" dirty="0" err="1">
                <a:solidFill>
                  <a:srgbClr val="000000"/>
                </a:solidFill>
                <a:latin typeface="Segoe UI" panose="020B0502040204020203" pitchFamily="34" charset="0"/>
                <a:ea typeface="ＭＳ Ｐゴシック" charset="0"/>
                <a:cs typeface="Segoe UI" panose="020B0502040204020203" pitchFamily="34" charset="0"/>
              </a:rPr>
              <a:t>upper</a:t>
            </a:r>
            <a:endParaRPr lang="nl-NL" sz="1800" dirty="0">
              <a:solidFill>
                <a:srgbClr val="000000"/>
              </a:solidFill>
              <a:latin typeface="Segoe UI" panose="020B0502040204020203" pitchFamily="34" charset="0"/>
              <a:ea typeface="ＭＳ Ｐゴシック" charset="0"/>
              <a:cs typeface="Segoe UI" panose="020B0502040204020203" pitchFamily="34" charset="0"/>
            </a:endParaRPr>
          </a:p>
        </p:txBody>
      </p:sp>
      <p:sp>
        <p:nvSpPr>
          <p:cNvPr id="65" name="Text Box 208"/>
          <p:cNvSpPr txBox="1">
            <a:spLocks noChangeArrowheads="1"/>
          </p:cNvSpPr>
          <p:nvPr/>
        </p:nvSpPr>
        <p:spPr bwMode="auto">
          <a:xfrm>
            <a:off x="2386013" y="4708525"/>
            <a:ext cx="971550"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nl-NL" sz="1800" dirty="0" err="1">
                <a:solidFill>
                  <a:srgbClr val="000000"/>
                </a:solidFill>
                <a:latin typeface="Segoe UI" panose="020B0502040204020203" pitchFamily="34" charset="0"/>
                <a:ea typeface="ＭＳ Ｐゴシック" charset="0"/>
                <a:cs typeface="Segoe UI" panose="020B0502040204020203" pitchFamily="34" charset="0"/>
              </a:rPr>
              <a:t>lower</a:t>
            </a:r>
            <a:r>
              <a:rPr lang="nl-NL" sz="1800" dirty="0">
                <a:solidFill>
                  <a:srgbClr val="000000"/>
                </a:solidFill>
                <a:latin typeface="Segoe UI" panose="020B0502040204020203" pitchFamily="34" charset="0"/>
                <a:ea typeface="ＭＳ Ｐゴシック" charset="0"/>
                <a:cs typeface="Segoe UI" panose="020B0502040204020203" pitchFamily="34" charset="0"/>
              </a:rPr>
              <a:t> basic</a:t>
            </a:r>
          </a:p>
        </p:txBody>
      </p:sp>
      <p:sp>
        <p:nvSpPr>
          <p:cNvPr id="66" name="Text Box 209"/>
          <p:cNvSpPr txBox="1">
            <a:spLocks noChangeArrowheads="1"/>
          </p:cNvSpPr>
          <p:nvPr/>
        </p:nvSpPr>
        <p:spPr bwMode="auto">
          <a:xfrm>
            <a:off x="3228975" y="4708525"/>
            <a:ext cx="1190625"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nl-NL" sz="1800" dirty="0" err="1">
                <a:solidFill>
                  <a:srgbClr val="000000"/>
                </a:solidFill>
                <a:latin typeface="Segoe UI" panose="020B0502040204020203" pitchFamily="34" charset="0"/>
                <a:ea typeface="ＭＳ Ｐゴシック" charset="0"/>
                <a:cs typeface="Segoe UI" panose="020B0502040204020203" pitchFamily="34" charset="0"/>
              </a:rPr>
              <a:t>lower</a:t>
            </a:r>
            <a:r>
              <a:rPr lang="nl-NL" sz="1800" dirty="0">
                <a:solidFill>
                  <a:srgbClr val="000000"/>
                </a:solidFill>
                <a:latin typeface="Segoe UI" panose="020B0502040204020203" pitchFamily="34" charset="0"/>
                <a:ea typeface="ＭＳ Ｐゴシック" charset="0"/>
                <a:cs typeface="Segoe UI" panose="020B0502040204020203" pitchFamily="34" charset="0"/>
              </a:rPr>
              <a:t> complex</a:t>
            </a:r>
          </a:p>
        </p:txBody>
      </p:sp>
      <p:sp>
        <p:nvSpPr>
          <p:cNvPr id="67" name="Text Box 210"/>
          <p:cNvSpPr txBox="1">
            <a:spLocks noChangeArrowheads="1"/>
          </p:cNvSpPr>
          <p:nvPr/>
        </p:nvSpPr>
        <p:spPr bwMode="auto">
          <a:xfrm>
            <a:off x="4032250" y="4708525"/>
            <a:ext cx="1190625"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nl-NL" sz="1800">
                <a:solidFill>
                  <a:srgbClr val="000000"/>
                </a:solidFill>
                <a:latin typeface="Segoe UI" panose="020B0502040204020203" pitchFamily="34" charset="0"/>
                <a:ea typeface="ＭＳ Ｐゴシック" charset="0"/>
                <a:cs typeface="Segoe UI" panose="020B0502040204020203" pitchFamily="34" charset="0"/>
              </a:rPr>
              <a:t>sum</a:t>
            </a:r>
          </a:p>
        </p:txBody>
      </p:sp>
      <p:sp>
        <p:nvSpPr>
          <p:cNvPr id="71" name="Line 538"/>
          <p:cNvSpPr>
            <a:spLocks noChangeShapeType="1"/>
          </p:cNvSpPr>
          <p:nvPr/>
        </p:nvSpPr>
        <p:spPr bwMode="auto">
          <a:xfrm>
            <a:off x="6203950" y="1898650"/>
            <a:ext cx="1514475"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nl-NL">
              <a:latin typeface="Segoe UI" panose="020B0502040204020203" pitchFamily="34" charset="0"/>
              <a:cs typeface="Segoe UI" panose="020B0502040204020203" pitchFamily="34" charset="0"/>
            </a:endParaRPr>
          </a:p>
        </p:txBody>
      </p:sp>
      <p:sp>
        <p:nvSpPr>
          <p:cNvPr id="72" name="Line 545"/>
          <p:cNvSpPr>
            <a:spLocks noChangeShapeType="1"/>
          </p:cNvSpPr>
          <p:nvPr/>
        </p:nvSpPr>
        <p:spPr bwMode="auto">
          <a:xfrm>
            <a:off x="6203950" y="4638675"/>
            <a:ext cx="1504950" cy="1588"/>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nl-NL">
              <a:solidFill>
                <a:srgbClr val="000000"/>
              </a:solidFill>
              <a:latin typeface="Segoe UI" panose="020B0502040204020203" pitchFamily="34" charset="0"/>
              <a:cs typeface="Segoe UI" panose="020B0502040204020203" pitchFamily="34" charset="0"/>
            </a:endParaRPr>
          </a:p>
        </p:txBody>
      </p:sp>
      <p:sp>
        <p:nvSpPr>
          <p:cNvPr id="73" name="Line 552"/>
          <p:cNvSpPr>
            <a:spLocks noChangeShapeType="1"/>
          </p:cNvSpPr>
          <p:nvPr/>
        </p:nvSpPr>
        <p:spPr bwMode="auto">
          <a:xfrm>
            <a:off x="6597650" y="4640263"/>
            <a:ext cx="0" cy="77787"/>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nl-NL">
              <a:solidFill>
                <a:srgbClr val="000000"/>
              </a:solidFill>
              <a:latin typeface="Segoe UI" panose="020B0502040204020203" pitchFamily="34" charset="0"/>
              <a:cs typeface="Segoe UI" panose="020B0502040204020203" pitchFamily="34" charset="0"/>
            </a:endParaRPr>
          </a:p>
        </p:txBody>
      </p:sp>
      <p:sp>
        <p:nvSpPr>
          <p:cNvPr id="74" name="Rectangle 553"/>
          <p:cNvSpPr>
            <a:spLocks noChangeArrowheads="1"/>
          </p:cNvSpPr>
          <p:nvPr/>
        </p:nvSpPr>
        <p:spPr bwMode="auto">
          <a:xfrm>
            <a:off x="6411913" y="4797425"/>
            <a:ext cx="369887"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Arial" pitchFamily="34" charset="0"/>
                <a:ea typeface="ＭＳ Ｐゴシック" pitchFamily="-84" charset="-128"/>
              </a:defRPr>
            </a:lvl1pPr>
            <a:lvl2pPr marL="742950" indent="-285750">
              <a:defRPr sz="1600">
                <a:solidFill>
                  <a:schemeClr val="tx1"/>
                </a:solidFill>
                <a:latin typeface="Arial" pitchFamily="34" charset="0"/>
                <a:ea typeface="ＭＳ Ｐゴシック" pitchFamily="-84" charset="-128"/>
              </a:defRPr>
            </a:lvl2pPr>
            <a:lvl3pPr marL="1143000" indent="-228600">
              <a:defRPr sz="1600">
                <a:solidFill>
                  <a:schemeClr val="tx1"/>
                </a:solidFill>
                <a:latin typeface="Arial" pitchFamily="34" charset="0"/>
                <a:ea typeface="ＭＳ Ｐゴシック" pitchFamily="-84" charset="-128"/>
              </a:defRPr>
            </a:lvl3pPr>
            <a:lvl4pPr marL="1600200" indent="-228600">
              <a:defRPr sz="1600">
                <a:solidFill>
                  <a:schemeClr val="tx1"/>
                </a:solidFill>
                <a:latin typeface="Arial" pitchFamily="34" charset="0"/>
                <a:ea typeface="ＭＳ Ｐゴシック" pitchFamily="-84" charset="-128"/>
              </a:defRPr>
            </a:lvl4pPr>
            <a:lvl5pPr marL="2057400" indent="-228600">
              <a:defRPr sz="1600">
                <a:solidFill>
                  <a:schemeClr val="tx1"/>
                </a:solidFill>
                <a:latin typeface="Arial" pitchFamily="34" charset="0"/>
                <a:ea typeface="ＭＳ Ｐゴシック" pitchFamily="-84" charset="-128"/>
              </a:defRPr>
            </a:lvl5pPr>
            <a:lvl6pPr marL="2514600" indent="-228600" algn="ctr" eaLnBrk="0" fontAlgn="base" hangingPunct="0">
              <a:spcBef>
                <a:spcPct val="0"/>
              </a:spcBef>
              <a:spcAft>
                <a:spcPct val="0"/>
              </a:spcAft>
              <a:defRPr sz="1600">
                <a:solidFill>
                  <a:schemeClr val="tx1"/>
                </a:solidFill>
                <a:latin typeface="Arial" pitchFamily="34" charset="0"/>
                <a:ea typeface="ＭＳ Ｐゴシック" pitchFamily="-84" charset="-128"/>
              </a:defRPr>
            </a:lvl6pPr>
            <a:lvl7pPr marL="2971800" indent="-228600" algn="ctr" eaLnBrk="0" fontAlgn="base" hangingPunct="0">
              <a:spcBef>
                <a:spcPct val="0"/>
              </a:spcBef>
              <a:spcAft>
                <a:spcPct val="0"/>
              </a:spcAft>
              <a:defRPr sz="1600">
                <a:solidFill>
                  <a:schemeClr val="tx1"/>
                </a:solidFill>
                <a:latin typeface="Arial" pitchFamily="34" charset="0"/>
                <a:ea typeface="ＭＳ Ｐゴシック" pitchFamily="-84" charset="-128"/>
              </a:defRPr>
            </a:lvl7pPr>
            <a:lvl8pPr marL="3429000" indent="-228600" algn="ctr" eaLnBrk="0" fontAlgn="base" hangingPunct="0">
              <a:spcBef>
                <a:spcPct val="0"/>
              </a:spcBef>
              <a:spcAft>
                <a:spcPct val="0"/>
              </a:spcAft>
              <a:defRPr sz="1600">
                <a:solidFill>
                  <a:schemeClr val="tx1"/>
                </a:solidFill>
                <a:latin typeface="Arial" pitchFamily="34" charset="0"/>
                <a:ea typeface="ＭＳ Ｐゴシック" pitchFamily="-84" charset="-128"/>
              </a:defRPr>
            </a:lvl8pPr>
            <a:lvl9pPr marL="3886200" indent="-228600" algn="ctr" eaLnBrk="0" fontAlgn="base" hangingPunct="0">
              <a:spcBef>
                <a:spcPct val="0"/>
              </a:spcBef>
              <a:spcAft>
                <a:spcPct val="0"/>
              </a:spcAft>
              <a:defRPr sz="1600">
                <a:solidFill>
                  <a:schemeClr val="tx1"/>
                </a:solidFill>
                <a:latin typeface="Arial" pitchFamily="34" charset="0"/>
                <a:ea typeface="ＭＳ Ｐゴシック" pitchFamily="-84" charset="-128"/>
              </a:defRPr>
            </a:lvl9pPr>
          </a:lstStyle>
          <a:p>
            <a:r>
              <a:rPr lang="nl-NL" altLang="nl-NL" sz="2000">
                <a:solidFill>
                  <a:srgbClr val="000000"/>
                </a:solidFill>
                <a:latin typeface="Segoe UI" panose="020B0502040204020203" pitchFamily="34" charset="0"/>
                <a:cs typeface="Segoe UI" panose="020B0502040204020203" pitchFamily="34" charset="0"/>
              </a:rPr>
              <a:t>pre</a:t>
            </a:r>
          </a:p>
        </p:txBody>
      </p:sp>
      <p:sp>
        <p:nvSpPr>
          <p:cNvPr id="75" name="Line 554"/>
          <p:cNvSpPr>
            <a:spLocks noChangeShapeType="1"/>
          </p:cNvSpPr>
          <p:nvPr/>
        </p:nvSpPr>
        <p:spPr bwMode="auto">
          <a:xfrm>
            <a:off x="7286625" y="4640263"/>
            <a:ext cx="0" cy="77787"/>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nl-NL">
              <a:solidFill>
                <a:srgbClr val="000000"/>
              </a:solidFill>
              <a:latin typeface="Segoe UI" panose="020B0502040204020203" pitchFamily="34" charset="0"/>
              <a:cs typeface="Segoe UI" panose="020B0502040204020203" pitchFamily="34" charset="0"/>
            </a:endParaRPr>
          </a:p>
        </p:txBody>
      </p:sp>
      <p:sp>
        <p:nvSpPr>
          <p:cNvPr id="76" name="Rectangle 555"/>
          <p:cNvSpPr>
            <a:spLocks noChangeArrowheads="1"/>
          </p:cNvSpPr>
          <p:nvPr/>
        </p:nvSpPr>
        <p:spPr bwMode="auto">
          <a:xfrm>
            <a:off x="7045325" y="4797425"/>
            <a:ext cx="49693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Arial" pitchFamily="34" charset="0"/>
                <a:ea typeface="ＭＳ Ｐゴシック" pitchFamily="-84" charset="-128"/>
              </a:defRPr>
            </a:lvl1pPr>
            <a:lvl2pPr marL="742950" indent="-285750">
              <a:defRPr sz="1600">
                <a:solidFill>
                  <a:schemeClr val="tx1"/>
                </a:solidFill>
                <a:latin typeface="Arial" pitchFamily="34" charset="0"/>
                <a:ea typeface="ＭＳ Ｐゴシック" pitchFamily="-84" charset="-128"/>
              </a:defRPr>
            </a:lvl2pPr>
            <a:lvl3pPr marL="1143000" indent="-228600">
              <a:defRPr sz="1600">
                <a:solidFill>
                  <a:schemeClr val="tx1"/>
                </a:solidFill>
                <a:latin typeface="Arial" pitchFamily="34" charset="0"/>
                <a:ea typeface="ＭＳ Ｐゴシック" pitchFamily="-84" charset="-128"/>
              </a:defRPr>
            </a:lvl3pPr>
            <a:lvl4pPr marL="1600200" indent="-228600">
              <a:defRPr sz="1600">
                <a:solidFill>
                  <a:schemeClr val="tx1"/>
                </a:solidFill>
                <a:latin typeface="Arial" pitchFamily="34" charset="0"/>
                <a:ea typeface="ＭＳ Ｐゴシック" pitchFamily="-84" charset="-128"/>
              </a:defRPr>
            </a:lvl4pPr>
            <a:lvl5pPr marL="2057400" indent="-228600">
              <a:defRPr sz="1600">
                <a:solidFill>
                  <a:schemeClr val="tx1"/>
                </a:solidFill>
                <a:latin typeface="Arial" pitchFamily="34" charset="0"/>
                <a:ea typeface="ＭＳ Ｐゴシック" pitchFamily="-84" charset="-128"/>
              </a:defRPr>
            </a:lvl5pPr>
            <a:lvl6pPr marL="2514600" indent="-228600" algn="ctr" eaLnBrk="0" fontAlgn="base" hangingPunct="0">
              <a:spcBef>
                <a:spcPct val="0"/>
              </a:spcBef>
              <a:spcAft>
                <a:spcPct val="0"/>
              </a:spcAft>
              <a:defRPr sz="1600">
                <a:solidFill>
                  <a:schemeClr val="tx1"/>
                </a:solidFill>
                <a:latin typeface="Arial" pitchFamily="34" charset="0"/>
                <a:ea typeface="ＭＳ Ｐゴシック" pitchFamily="-84" charset="-128"/>
              </a:defRPr>
            </a:lvl6pPr>
            <a:lvl7pPr marL="2971800" indent="-228600" algn="ctr" eaLnBrk="0" fontAlgn="base" hangingPunct="0">
              <a:spcBef>
                <a:spcPct val="0"/>
              </a:spcBef>
              <a:spcAft>
                <a:spcPct val="0"/>
              </a:spcAft>
              <a:defRPr sz="1600">
                <a:solidFill>
                  <a:schemeClr val="tx1"/>
                </a:solidFill>
                <a:latin typeface="Arial" pitchFamily="34" charset="0"/>
                <a:ea typeface="ＭＳ Ｐゴシック" pitchFamily="-84" charset="-128"/>
              </a:defRPr>
            </a:lvl7pPr>
            <a:lvl8pPr marL="3429000" indent="-228600" algn="ctr" eaLnBrk="0" fontAlgn="base" hangingPunct="0">
              <a:spcBef>
                <a:spcPct val="0"/>
              </a:spcBef>
              <a:spcAft>
                <a:spcPct val="0"/>
              </a:spcAft>
              <a:defRPr sz="1600">
                <a:solidFill>
                  <a:schemeClr val="tx1"/>
                </a:solidFill>
                <a:latin typeface="Arial" pitchFamily="34" charset="0"/>
                <a:ea typeface="ＭＳ Ｐゴシック" pitchFamily="-84" charset="-128"/>
              </a:defRPr>
            </a:lvl8pPr>
            <a:lvl9pPr marL="3886200" indent="-228600" algn="ctr" eaLnBrk="0" fontAlgn="base" hangingPunct="0">
              <a:spcBef>
                <a:spcPct val="0"/>
              </a:spcBef>
              <a:spcAft>
                <a:spcPct val="0"/>
              </a:spcAft>
              <a:defRPr sz="1600">
                <a:solidFill>
                  <a:schemeClr val="tx1"/>
                </a:solidFill>
                <a:latin typeface="Arial" pitchFamily="34" charset="0"/>
                <a:ea typeface="ＭＳ Ｐゴシック" pitchFamily="-84" charset="-128"/>
              </a:defRPr>
            </a:lvl9pPr>
          </a:lstStyle>
          <a:p>
            <a:r>
              <a:rPr lang="nl-NL" altLang="nl-NL" sz="2000">
                <a:solidFill>
                  <a:srgbClr val="000000"/>
                </a:solidFill>
                <a:latin typeface="Segoe UI" panose="020B0502040204020203" pitchFamily="34" charset="0"/>
                <a:cs typeface="Segoe UI" panose="020B0502040204020203" pitchFamily="34" charset="0"/>
              </a:rPr>
              <a:t>post</a:t>
            </a:r>
          </a:p>
        </p:txBody>
      </p:sp>
      <p:sp>
        <p:nvSpPr>
          <p:cNvPr id="77" name="Line 556"/>
          <p:cNvSpPr>
            <a:spLocks noChangeShapeType="1"/>
          </p:cNvSpPr>
          <p:nvPr/>
        </p:nvSpPr>
        <p:spPr bwMode="auto">
          <a:xfrm flipV="1">
            <a:off x="6203950" y="1897063"/>
            <a:ext cx="0" cy="274320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nl-NL">
              <a:latin typeface="Segoe UI" panose="020B0502040204020203" pitchFamily="34" charset="0"/>
              <a:cs typeface="Segoe UI" panose="020B0502040204020203" pitchFamily="34" charset="0"/>
            </a:endParaRPr>
          </a:p>
        </p:txBody>
      </p:sp>
      <p:sp>
        <p:nvSpPr>
          <p:cNvPr id="78" name="Line 557"/>
          <p:cNvSpPr>
            <a:spLocks noChangeShapeType="1"/>
          </p:cNvSpPr>
          <p:nvPr/>
        </p:nvSpPr>
        <p:spPr bwMode="auto">
          <a:xfrm flipH="1">
            <a:off x="6110288" y="4640263"/>
            <a:ext cx="98425"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nl-NL">
              <a:solidFill>
                <a:srgbClr val="000000"/>
              </a:solidFill>
              <a:latin typeface="Segoe UI" panose="020B0502040204020203" pitchFamily="34" charset="0"/>
              <a:cs typeface="Segoe UI" panose="020B0502040204020203" pitchFamily="34" charset="0"/>
            </a:endParaRPr>
          </a:p>
        </p:txBody>
      </p:sp>
      <p:sp>
        <p:nvSpPr>
          <p:cNvPr id="79" name="Rectangle 558"/>
          <p:cNvSpPr>
            <a:spLocks noChangeArrowheads="1"/>
          </p:cNvSpPr>
          <p:nvPr/>
        </p:nvSpPr>
        <p:spPr bwMode="auto">
          <a:xfrm>
            <a:off x="5921375" y="4518025"/>
            <a:ext cx="112713"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Arial" pitchFamily="34" charset="0"/>
                <a:ea typeface="ＭＳ Ｐゴシック" pitchFamily="-84" charset="-128"/>
              </a:defRPr>
            </a:lvl1pPr>
            <a:lvl2pPr marL="742950" indent="-285750">
              <a:defRPr sz="1600">
                <a:solidFill>
                  <a:schemeClr val="tx1"/>
                </a:solidFill>
                <a:latin typeface="Arial" pitchFamily="34" charset="0"/>
                <a:ea typeface="ＭＳ Ｐゴシック" pitchFamily="-84" charset="-128"/>
              </a:defRPr>
            </a:lvl2pPr>
            <a:lvl3pPr marL="1143000" indent="-228600">
              <a:defRPr sz="1600">
                <a:solidFill>
                  <a:schemeClr val="tx1"/>
                </a:solidFill>
                <a:latin typeface="Arial" pitchFamily="34" charset="0"/>
                <a:ea typeface="ＭＳ Ｐゴシック" pitchFamily="-84" charset="-128"/>
              </a:defRPr>
            </a:lvl3pPr>
            <a:lvl4pPr marL="1600200" indent="-228600">
              <a:defRPr sz="1600">
                <a:solidFill>
                  <a:schemeClr val="tx1"/>
                </a:solidFill>
                <a:latin typeface="Arial" pitchFamily="34" charset="0"/>
                <a:ea typeface="ＭＳ Ｐゴシック" pitchFamily="-84" charset="-128"/>
              </a:defRPr>
            </a:lvl4pPr>
            <a:lvl5pPr marL="2057400" indent="-228600">
              <a:defRPr sz="1600">
                <a:solidFill>
                  <a:schemeClr val="tx1"/>
                </a:solidFill>
                <a:latin typeface="Arial" pitchFamily="34" charset="0"/>
                <a:ea typeface="ＭＳ Ｐゴシック" pitchFamily="-84" charset="-128"/>
              </a:defRPr>
            </a:lvl5pPr>
            <a:lvl6pPr marL="2514600" indent="-228600" algn="ctr" eaLnBrk="0" fontAlgn="base" hangingPunct="0">
              <a:spcBef>
                <a:spcPct val="0"/>
              </a:spcBef>
              <a:spcAft>
                <a:spcPct val="0"/>
              </a:spcAft>
              <a:defRPr sz="1600">
                <a:solidFill>
                  <a:schemeClr val="tx1"/>
                </a:solidFill>
                <a:latin typeface="Arial" pitchFamily="34" charset="0"/>
                <a:ea typeface="ＭＳ Ｐゴシック" pitchFamily="-84" charset="-128"/>
              </a:defRPr>
            </a:lvl6pPr>
            <a:lvl7pPr marL="2971800" indent="-228600" algn="ctr" eaLnBrk="0" fontAlgn="base" hangingPunct="0">
              <a:spcBef>
                <a:spcPct val="0"/>
              </a:spcBef>
              <a:spcAft>
                <a:spcPct val="0"/>
              </a:spcAft>
              <a:defRPr sz="1600">
                <a:solidFill>
                  <a:schemeClr val="tx1"/>
                </a:solidFill>
                <a:latin typeface="Arial" pitchFamily="34" charset="0"/>
                <a:ea typeface="ＭＳ Ｐゴシック" pitchFamily="-84" charset="-128"/>
              </a:defRPr>
            </a:lvl7pPr>
            <a:lvl8pPr marL="3429000" indent="-228600" algn="ctr" eaLnBrk="0" fontAlgn="base" hangingPunct="0">
              <a:spcBef>
                <a:spcPct val="0"/>
              </a:spcBef>
              <a:spcAft>
                <a:spcPct val="0"/>
              </a:spcAft>
              <a:defRPr sz="1600">
                <a:solidFill>
                  <a:schemeClr val="tx1"/>
                </a:solidFill>
                <a:latin typeface="Arial" pitchFamily="34" charset="0"/>
                <a:ea typeface="ＭＳ Ｐゴシック" pitchFamily="-84" charset="-128"/>
              </a:defRPr>
            </a:lvl8pPr>
            <a:lvl9pPr marL="3886200" indent="-228600" algn="ctr" eaLnBrk="0" fontAlgn="base" hangingPunct="0">
              <a:spcBef>
                <a:spcPct val="0"/>
              </a:spcBef>
              <a:spcAft>
                <a:spcPct val="0"/>
              </a:spcAft>
              <a:defRPr sz="1600">
                <a:solidFill>
                  <a:schemeClr val="tx1"/>
                </a:solidFill>
                <a:latin typeface="Arial" pitchFamily="34" charset="0"/>
                <a:ea typeface="ＭＳ Ｐゴシック" pitchFamily="-84" charset="-128"/>
              </a:defRPr>
            </a:lvl9pPr>
          </a:lstStyle>
          <a:p>
            <a:pPr algn="r"/>
            <a:r>
              <a:rPr lang="nl-NL" altLang="nl-NL">
                <a:solidFill>
                  <a:srgbClr val="000000"/>
                </a:solidFill>
                <a:latin typeface="Segoe UI" panose="020B0502040204020203" pitchFamily="34" charset="0"/>
                <a:cs typeface="Segoe UI" panose="020B0502040204020203" pitchFamily="34" charset="0"/>
              </a:rPr>
              <a:t>0</a:t>
            </a:r>
          </a:p>
        </p:txBody>
      </p:sp>
      <p:sp>
        <p:nvSpPr>
          <p:cNvPr id="80" name="Line 559"/>
          <p:cNvSpPr>
            <a:spLocks noChangeShapeType="1"/>
          </p:cNvSpPr>
          <p:nvPr/>
        </p:nvSpPr>
        <p:spPr bwMode="auto">
          <a:xfrm flipH="1">
            <a:off x="6105525" y="4092575"/>
            <a:ext cx="98425"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nl-NL">
              <a:latin typeface="Segoe UI" panose="020B0502040204020203" pitchFamily="34" charset="0"/>
              <a:cs typeface="Segoe UI" panose="020B0502040204020203" pitchFamily="34" charset="0"/>
            </a:endParaRPr>
          </a:p>
        </p:txBody>
      </p:sp>
      <p:sp>
        <p:nvSpPr>
          <p:cNvPr id="81" name="Rectangle 560"/>
          <p:cNvSpPr>
            <a:spLocks noChangeArrowheads="1"/>
          </p:cNvSpPr>
          <p:nvPr/>
        </p:nvSpPr>
        <p:spPr bwMode="auto">
          <a:xfrm>
            <a:off x="5807075" y="3967163"/>
            <a:ext cx="227013"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Arial" pitchFamily="34" charset="0"/>
                <a:ea typeface="ＭＳ Ｐゴシック" pitchFamily="-84" charset="-128"/>
              </a:defRPr>
            </a:lvl1pPr>
            <a:lvl2pPr marL="742950" indent="-285750">
              <a:defRPr sz="1600">
                <a:solidFill>
                  <a:schemeClr val="tx1"/>
                </a:solidFill>
                <a:latin typeface="Arial" pitchFamily="34" charset="0"/>
                <a:ea typeface="ＭＳ Ｐゴシック" pitchFamily="-84" charset="-128"/>
              </a:defRPr>
            </a:lvl2pPr>
            <a:lvl3pPr marL="1143000" indent="-228600">
              <a:defRPr sz="1600">
                <a:solidFill>
                  <a:schemeClr val="tx1"/>
                </a:solidFill>
                <a:latin typeface="Arial" pitchFamily="34" charset="0"/>
                <a:ea typeface="ＭＳ Ｐゴシック" pitchFamily="-84" charset="-128"/>
              </a:defRPr>
            </a:lvl3pPr>
            <a:lvl4pPr marL="1600200" indent="-228600">
              <a:defRPr sz="1600">
                <a:solidFill>
                  <a:schemeClr val="tx1"/>
                </a:solidFill>
                <a:latin typeface="Arial" pitchFamily="34" charset="0"/>
                <a:ea typeface="ＭＳ Ｐゴシック" pitchFamily="-84" charset="-128"/>
              </a:defRPr>
            </a:lvl4pPr>
            <a:lvl5pPr marL="2057400" indent="-228600">
              <a:defRPr sz="1600">
                <a:solidFill>
                  <a:schemeClr val="tx1"/>
                </a:solidFill>
                <a:latin typeface="Arial" pitchFamily="34" charset="0"/>
                <a:ea typeface="ＭＳ Ｐゴシック" pitchFamily="-84" charset="-128"/>
              </a:defRPr>
            </a:lvl5pPr>
            <a:lvl6pPr marL="2514600" indent="-228600" algn="ctr" eaLnBrk="0" fontAlgn="base" hangingPunct="0">
              <a:spcBef>
                <a:spcPct val="0"/>
              </a:spcBef>
              <a:spcAft>
                <a:spcPct val="0"/>
              </a:spcAft>
              <a:defRPr sz="1600">
                <a:solidFill>
                  <a:schemeClr val="tx1"/>
                </a:solidFill>
                <a:latin typeface="Arial" pitchFamily="34" charset="0"/>
                <a:ea typeface="ＭＳ Ｐゴシック" pitchFamily="-84" charset="-128"/>
              </a:defRPr>
            </a:lvl6pPr>
            <a:lvl7pPr marL="2971800" indent="-228600" algn="ctr" eaLnBrk="0" fontAlgn="base" hangingPunct="0">
              <a:spcBef>
                <a:spcPct val="0"/>
              </a:spcBef>
              <a:spcAft>
                <a:spcPct val="0"/>
              </a:spcAft>
              <a:defRPr sz="1600">
                <a:solidFill>
                  <a:schemeClr val="tx1"/>
                </a:solidFill>
                <a:latin typeface="Arial" pitchFamily="34" charset="0"/>
                <a:ea typeface="ＭＳ Ｐゴシック" pitchFamily="-84" charset="-128"/>
              </a:defRPr>
            </a:lvl7pPr>
            <a:lvl8pPr marL="3429000" indent="-228600" algn="ctr" eaLnBrk="0" fontAlgn="base" hangingPunct="0">
              <a:spcBef>
                <a:spcPct val="0"/>
              </a:spcBef>
              <a:spcAft>
                <a:spcPct val="0"/>
              </a:spcAft>
              <a:defRPr sz="1600">
                <a:solidFill>
                  <a:schemeClr val="tx1"/>
                </a:solidFill>
                <a:latin typeface="Arial" pitchFamily="34" charset="0"/>
                <a:ea typeface="ＭＳ Ｐゴシック" pitchFamily="-84" charset="-128"/>
              </a:defRPr>
            </a:lvl8pPr>
            <a:lvl9pPr marL="3886200" indent="-228600" algn="ctr" eaLnBrk="0" fontAlgn="base" hangingPunct="0">
              <a:spcBef>
                <a:spcPct val="0"/>
              </a:spcBef>
              <a:spcAft>
                <a:spcPct val="0"/>
              </a:spcAft>
              <a:defRPr sz="1600">
                <a:solidFill>
                  <a:schemeClr val="tx1"/>
                </a:solidFill>
                <a:latin typeface="Arial" pitchFamily="34" charset="0"/>
                <a:ea typeface="ＭＳ Ｐゴシック" pitchFamily="-84" charset="-128"/>
              </a:defRPr>
            </a:lvl9pPr>
          </a:lstStyle>
          <a:p>
            <a:pPr algn="r"/>
            <a:r>
              <a:rPr lang="nl-NL" altLang="nl-NL">
                <a:solidFill>
                  <a:srgbClr val="000000"/>
                </a:solidFill>
                <a:latin typeface="Segoe UI" panose="020B0502040204020203" pitchFamily="34" charset="0"/>
                <a:cs typeface="Segoe UI" panose="020B0502040204020203" pitchFamily="34" charset="0"/>
              </a:rPr>
              <a:t>20</a:t>
            </a:r>
            <a:endParaRPr lang="nl-NL" altLang="nl-NL">
              <a:latin typeface="Segoe UI" panose="020B0502040204020203" pitchFamily="34" charset="0"/>
              <a:cs typeface="Segoe UI" panose="020B0502040204020203" pitchFamily="34" charset="0"/>
            </a:endParaRPr>
          </a:p>
        </p:txBody>
      </p:sp>
      <p:sp>
        <p:nvSpPr>
          <p:cNvPr id="82" name="Line 561"/>
          <p:cNvSpPr>
            <a:spLocks noChangeShapeType="1"/>
          </p:cNvSpPr>
          <p:nvPr/>
        </p:nvSpPr>
        <p:spPr bwMode="auto">
          <a:xfrm flipH="1">
            <a:off x="6105525" y="3541713"/>
            <a:ext cx="98425"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nl-NL">
              <a:latin typeface="Segoe UI" panose="020B0502040204020203" pitchFamily="34" charset="0"/>
              <a:cs typeface="Segoe UI" panose="020B0502040204020203" pitchFamily="34" charset="0"/>
            </a:endParaRPr>
          </a:p>
        </p:txBody>
      </p:sp>
      <p:sp>
        <p:nvSpPr>
          <p:cNvPr id="83" name="Rectangle 562"/>
          <p:cNvSpPr>
            <a:spLocks noChangeArrowheads="1"/>
          </p:cNvSpPr>
          <p:nvPr/>
        </p:nvSpPr>
        <p:spPr bwMode="auto">
          <a:xfrm>
            <a:off x="5807075" y="3419475"/>
            <a:ext cx="227013"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Arial" pitchFamily="34" charset="0"/>
                <a:ea typeface="ＭＳ Ｐゴシック" pitchFamily="-84" charset="-128"/>
              </a:defRPr>
            </a:lvl1pPr>
            <a:lvl2pPr marL="742950" indent="-285750">
              <a:defRPr sz="1600">
                <a:solidFill>
                  <a:schemeClr val="tx1"/>
                </a:solidFill>
                <a:latin typeface="Arial" pitchFamily="34" charset="0"/>
                <a:ea typeface="ＭＳ Ｐゴシック" pitchFamily="-84" charset="-128"/>
              </a:defRPr>
            </a:lvl2pPr>
            <a:lvl3pPr marL="1143000" indent="-228600">
              <a:defRPr sz="1600">
                <a:solidFill>
                  <a:schemeClr val="tx1"/>
                </a:solidFill>
                <a:latin typeface="Arial" pitchFamily="34" charset="0"/>
                <a:ea typeface="ＭＳ Ｐゴシック" pitchFamily="-84" charset="-128"/>
              </a:defRPr>
            </a:lvl3pPr>
            <a:lvl4pPr marL="1600200" indent="-228600">
              <a:defRPr sz="1600">
                <a:solidFill>
                  <a:schemeClr val="tx1"/>
                </a:solidFill>
                <a:latin typeface="Arial" pitchFamily="34" charset="0"/>
                <a:ea typeface="ＭＳ Ｐゴシック" pitchFamily="-84" charset="-128"/>
              </a:defRPr>
            </a:lvl4pPr>
            <a:lvl5pPr marL="2057400" indent="-228600">
              <a:defRPr sz="1600">
                <a:solidFill>
                  <a:schemeClr val="tx1"/>
                </a:solidFill>
                <a:latin typeface="Arial" pitchFamily="34" charset="0"/>
                <a:ea typeface="ＭＳ Ｐゴシック" pitchFamily="-84" charset="-128"/>
              </a:defRPr>
            </a:lvl5pPr>
            <a:lvl6pPr marL="2514600" indent="-228600" algn="ctr" eaLnBrk="0" fontAlgn="base" hangingPunct="0">
              <a:spcBef>
                <a:spcPct val="0"/>
              </a:spcBef>
              <a:spcAft>
                <a:spcPct val="0"/>
              </a:spcAft>
              <a:defRPr sz="1600">
                <a:solidFill>
                  <a:schemeClr val="tx1"/>
                </a:solidFill>
                <a:latin typeface="Arial" pitchFamily="34" charset="0"/>
                <a:ea typeface="ＭＳ Ｐゴシック" pitchFamily="-84" charset="-128"/>
              </a:defRPr>
            </a:lvl6pPr>
            <a:lvl7pPr marL="2971800" indent="-228600" algn="ctr" eaLnBrk="0" fontAlgn="base" hangingPunct="0">
              <a:spcBef>
                <a:spcPct val="0"/>
              </a:spcBef>
              <a:spcAft>
                <a:spcPct val="0"/>
              </a:spcAft>
              <a:defRPr sz="1600">
                <a:solidFill>
                  <a:schemeClr val="tx1"/>
                </a:solidFill>
                <a:latin typeface="Arial" pitchFamily="34" charset="0"/>
                <a:ea typeface="ＭＳ Ｐゴシック" pitchFamily="-84" charset="-128"/>
              </a:defRPr>
            </a:lvl7pPr>
            <a:lvl8pPr marL="3429000" indent="-228600" algn="ctr" eaLnBrk="0" fontAlgn="base" hangingPunct="0">
              <a:spcBef>
                <a:spcPct val="0"/>
              </a:spcBef>
              <a:spcAft>
                <a:spcPct val="0"/>
              </a:spcAft>
              <a:defRPr sz="1600">
                <a:solidFill>
                  <a:schemeClr val="tx1"/>
                </a:solidFill>
                <a:latin typeface="Arial" pitchFamily="34" charset="0"/>
                <a:ea typeface="ＭＳ Ｐゴシック" pitchFamily="-84" charset="-128"/>
              </a:defRPr>
            </a:lvl8pPr>
            <a:lvl9pPr marL="3886200" indent="-228600" algn="ctr" eaLnBrk="0" fontAlgn="base" hangingPunct="0">
              <a:spcBef>
                <a:spcPct val="0"/>
              </a:spcBef>
              <a:spcAft>
                <a:spcPct val="0"/>
              </a:spcAft>
              <a:defRPr sz="1600">
                <a:solidFill>
                  <a:schemeClr val="tx1"/>
                </a:solidFill>
                <a:latin typeface="Arial" pitchFamily="34" charset="0"/>
                <a:ea typeface="ＭＳ Ｐゴシック" pitchFamily="-84" charset="-128"/>
              </a:defRPr>
            </a:lvl9pPr>
          </a:lstStyle>
          <a:p>
            <a:pPr algn="r"/>
            <a:r>
              <a:rPr lang="nl-NL" altLang="nl-NL">
                <a:solidFill>
                  <a:srgbClr val="000000"/>
                </a:solidFill>
                <a:latin typeface="Segoe UI" panose="020B0502040204020203" pitchFamily="34" charset="0"/>
                <a:cs typeface="Segoe UI" panose="020B0502040204020203" pitchFamily="34" charset="0"/>
              </a:rPr>
              <a:t>40</a:t>
            </a:r>
            <a:endParaRPr lang="nl-NL" altLang="nl-NL">
              <a:latin typeface="Segoe UI" panose="020B0502040204020203" pitchFamily="34" charset="0"/>
              <a:cs typeface="Segoe UI" panose="020B0502040204020203" pitchFamily="34" charset="0"/>
            </a:endParaRPr>
          </a:p>
        </p:txBody>
      </p:sp>
      <p:sp>
        <p:nvSpPr>
          <p:cNvPr id="84" name="Line 563"/>
          <p:cNvSpPr>
            <a:spLocks noChangeShapeType="1"/>
          </p:cNvSpPr>
          <p:nvPr/>
        </p:nvSpPr>
        <p:spPr bwMode="auto">
          <a:xfrm flipH="1">
            <a:off x="6105525" y="2994025"/>
            <a:ext cx="98425"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nl-NL">
              <a:latin typeface="Segoe UI" panose="020B0502040204020203" pitchFamily="34" charset="0"/>
              <a:cs typeface="Segoe UI" panose="020B0502040204020203" pitchFamily="34" charset="0"/>
            </a:endParaRPr>
          </a:p>
        </p:txBody>
      </p:sp>
      <p:sp>
        <p:nvSpPr>
          <p:cNvPr id="85" name="Rectangle 564"/>
          <p:cNvSpPr>
            <a:spLocks noChangeArrowheads="1"/>
          </p:cNvSpPr>
          <p:nvPr/>
        </p:nvSpPr>
        <p:spPr bwMode="auto">
          <a:xfrm>
            <a:off x="5807075" y="2868613"/>
            <a:ext cx="227013"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Arial" pitchFamily="34" charset="0"/>
                <a:ea typeface="ＭＳ Ｐゴシック" pitchFamily="-84" charset="-128"/>
              </a:defRPr>
            </a:lvl1pPr>
            <a:lvl2pPr marL="742950" indent="-285750">
              <a:defRPr sz="1600">
                <a:solidFill>
                  <a:schemeClr val="tx1"/>
                </a:solidFill>
                <a:latin typeface="Arial" pitchFamily="34" charset="0"/>
                <a:ea typeface="ＭＳ Ｐゴシック" pitchFamily="-84" charset="-128"/>
              </a:defRPr>
            </a:lvl2pPr>
            <a:lvl3pPr marL="1143000" indent="-228600">
              <a:defRPr sz="1600">
                <a:solidFill>
                  <a:schemeClr val="tx1"/>
                </a:solidFill>
                <a:latin typeface="Arial" pitchFamily="34" charset="0"/>
                <a:ea typeface="ＭＳ Ｐゴシック" pitchFamily="-84" charset="-128"/>
              </a:defRPr>
            </a:lvl3pPr>
            <a:lvl4pPr marL="1600200" indent="-228600">
              <a:defRPr sz="1600">
                <a:solidFill>
                  <a:schemeClr val="tx1"/>
                </a:solidFill>
                <a:latin typeface="Arial" pitchFamily="34" charset="0"/>
                <a:ea typeface="ＭＳ Ｐゴシック" pitchFamily="-84" charset="-128"/>
              </a:defRPr>
            </a:lvl4pPr>
            <a:lvl5pPr marL="2057400" indent="-228600">
              <a:defRPr sz="1600">
                <a:solidFill>
                  <a:schemeClr val="tx1"/>
                </a:solidFill>
                <a:latin typeface="Arial" pitchFamily="34" charset="0"/>
                <a:ea typeface="ＭＳ Ｐゴシック" pitchFamily="-84" charset="-128"/>
              </a:defRPr>
            </a:lvl5pPr>
            <a:lvl6pPr marL="2514600" indent="-228600" algn="ctr" eaLnBrk="0" fontAlgn="base" hangingPunct="0">
              <a:spcBef>
                <a:spcPct val="0"/>
              </a:spcBef>
              <a:spcAft>
                <a:spcPct val="0"/>
              </a:spcAft>
              <a:defRPr sz="1600">
                <a:solidFill>
                  <a:schemeClr val="tx1"/>
                </a:solidFill>
                <a:latin typeface="Arial" pitchFamily="34" charset="0"/>
                <a:ea typeface="ＭＳ Ｐゴシック" pitchFamily="-84" charset="-128"/>
              </a:defRPr>
            </a:lvl6pPr>
            <a:lvl7pPr marL="2971800" indent="-228600" algn="ctr" eaLnBrk="0" fontAlgn="base" hangingPunct="0">
              <a:spcBef>
                <a:spcPct val="0"/>
              </a:spcBef>
              <a:spcAft>
                <a:spcPct val="0"/>
              </a:spcAft>
              <a:defRPr sz="1600">
                <a:solidFill>
                  <a:schemeClr val="tx1"/>
                </a:solidFill>
                <a:latin typeface="Arial" pitchFamily="34" charset="0"/>
                <a:ea typeface="ＭＳ Ｐゴシック" pitchFamily="-84" charset="-128"/>
              </a:defRPr>
            </a:lvl7pPr>
            <a:lvl8pPr marL="3429000" indent="-228600" algn="ctr" eaLnBrk="0" fontAlgn="base" hangingPunct="0">
              <a:spcBef>
                <a:spcPct val="0"/>
              </a:spcBef>
              <a:spcAft>
                <a:spcPct val="0"/>
              </a:spcAft>
              <a:defRPr sz="1600">
                <a:solidFill>
                  <a:schemeClr val="tx1"/>
                </a:solidFill>
                <a:latin typeface="Arial" pitchFamily="34" charset="0"/>
                <a:ea typeface="ＭＳ Ｐゴシック" pitchFamily="-84" charset="-128"/>
              </a:defRPr>
            </a:lvl8pPr>
            <a:lvl9pPr marL="3886200" indent="-228600" algn="ctr" eaLnBrk="0" fontAlgn="base" hangingPunct="0">
              <a:spcBef>
                <a:spcPct val="0"/>
              </a:spcBef>
              <a:spcAft>
                <a:spcPct val="0"/>
              </a:spcAft>
              <a:defRPr sz="1600">
                <a:solidFill>
                  <a:schemeClr val="tx1"/>
                </a:solidFill>
                <a:latin typeface="Arial" pitchFamily="34" charset="0"/>
                <a:ea typeface="ＭＳ Ｐゴシック" pitchFamily="-84" charset="-128"/>
              </a:defRPr>
            </a:lvl9pPr>
          </a:lstStyle>
          <a:p>
            <a:pPr algn="r"/>
            <a:r>
              <a:rPr lang="nl-NL" altLang="nl-NL">
                <a:solidFill>
                  <a:srgbClr val="000000"/>
                </a:solidFill>
                <a:latin typeface="Segoe UI" panose="020B0502040204020203" pitchFamily="34" charset="0"/>
                <a:cs typeface="Segoe UI" panose="020B0502040204020203" pitchFamily="34" charset="0"/>
              </a:rPr>
              <a:t>60</a:t>
            </a:r>
            <a:endParaRPr lang="nl-NL" altLang="nl-NL">
              <a:latin typeface="Segoe UI" panose="020B0502040204020203" pitchFamily="34" charset="0"/>
              <a:cs typeface="Segoe UI" panose="020B0502040204020203" pitchFamily="34" charset="0"/>
            </a:endParaRPr>
          </a:p>
        </p:txBody>
      </p:sp>
      <p:sp>
        <p:nvSpPr>
          <p:cNvPr id="86" name="Line 565"/>
          <p:cNvSpPr>
            <a:spLocks noChangeShapeType="1"/>
          </p:cNvSpPr>
          <p:nvPr/>
        </p:nvSpPr>
        <p:spPr bwMode="auto">
          <a:xfrm flipH="1">
            <a:off x="6105525" y="2443163"/>
            <a:ext cx="98425"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nl-NL">
              <a:latin typeface="Segoe UI" panose="020B0502040204020203" pitchFamily="34" charset="0"/>
              <a:cs typeface="Segoe UI" panose="020B0502040204020203" pitchFamily="34" charset="0"/>
            </a:endParaRPr>
          </a:p>
        </p:txBody>
      </p:sp>
      <p:sp>
        <p:nvSpPr>
          <p:cNvPr id="87" name="Rectangle 566"/>
          <p:cNvSpPr>
            <a:spLocks noChangeArrowheads="1"/>
          </p:cNvSpPr>
          <p:nvPr/>
        </p:nvSpPr>
        <p:spPr bwMode="auto">
          <a:xfrm>
            <a:off x="5807075" y="2320925"/>
            <a:ext cx="227013"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Arial" pitchFamily="34" charset="0"/>
                <a:ea typeface="ＭＳ Ｐゴシック" pitchFamily="-84" charset="-128"/>
              </a:defRPr>
            </a:lvl1pPr>
            <a:lvl2pPr marL="742950" indent="-285750">
              <a:defRPr sz="1600">
                <a:solidFill>
                  <a:schemeClr val="tx1"/>
                </a:solidFill>
                <a:latin typeface="Arial" pitchFamily="34" charset="0"/>
                <a:ea typeface="ＭＳ Ｐゴシック" pitchFamily="-84" charset="-128"/>
              </a:defRPr>
            </a:lvl2pPr>
            <a:lvl3pPr marL="1143000" indent="-228600">
              <a:defRPr sz="1600">
                <a:solidFill>
                  <a:schemeClr val="tx1"/>
                </a:solidFill>
                <a:latin typeface="Arial" pitchFamily="34" charset="0"/>
                <a:ea typeface="ＭＳ Ｐゴシック" pitchFamily="-84" charset="-128"/>
              </a:defRPr>
            </a:lvl3pPr>
            <a:lvl4pPr marL="1600200" indent="-228600">
              <a:defRPr sz="1600">
                <a:solidFill>
                  <a:schemeClr val="tx1"/>
                </a:solidFill>
                <a:latin typeface="Arial" pitchFamily="34" charset="0"/>
                <a:ea typeface="ＭＳ Ｐゴシック" pitchFamily="-84" charset="-128"/>
              </a:defRPr>
            </a:lvl4pPr>
            <a:lvl5pPr marL="2057400" indent="-228600">
              <a:defRPr sz="1600">
                <a:solidFill>
                  <a:schemeClr val="tx1"/>
                </a:solidFill>
                <a:latin typeface="Arial" pitchFamily="34" charset="0"/>
                <a:ea typeface="ＭＳ Ｐゴシック" pitchFamily="-84" charset="-128"/>
              </a:defRPr>
            </a:lvl5pPr>
            <a:lvl6pPr marL="2514600" indent="-228600" algn="ctr" eaLnBrk="0" fontAlgn="base" hangingPunct="0">
              <a:spcBef>
                <a:spcPct val="0"/>
              </a:spcBef>
              <a:spcAft>
                <a:spcPct val="0"/>
              </a:spcAft>
              <a:defRPr sz="1600">
                <a:solidFill>
                  <a:schemeClr val="tx1"/>
                </a:solidFill>
                <a:latin typeface="Arial" pitchFamily="34" charset="0"/>
                <a:ea typeface="ＭＳ Ｐゴシック" pitchFamily="-84" charset="-128"/>
              </a:defRPr>
            </a:lvl6pPr>
            <a:lvl7pPr marL="2971800" indent="-228600" algn="ctr" eaLnBrk="0" fontAlgn="base" hangingPunct="0">
              <a:spcBef>
                <a:spcPct val="0"/>
              </a:spcBef>
              <a:spcAft>
                <a:spcPct val="0"/>
              </a:spcAft>
              <a:defRPr sz="1600">
                <a:solidFill>
                  <a:schemeClr val="tx1"/>
                </a:solidFill>
                <a:latin typeface="Arial" pitchFamily="34" charset="0"/>
                <a:ea typeface="ＭＳ Ｐゴシック" pitchFamily="-84" charset="-128"/>
              </a:defRPr>
            </a:lvl7pPr>
            <a:lvl8pPr marL="3429000" indent="-228600" algn="ctr" eaLnBrk="0" fontAlgn="base" hangingPunct="0">
              <a:spcBef>
                <a:spcPct val="0"/>
              </a:spcBef>
              <a:spcAft>
                <a:spcPct val="0"/>
              </a:spcAft>
              <a:defRPr sz="1600">
                <a:solidFill>
                  <a:schemeClr val="tx1"/>
                </a:solidFill>
                <a:latin typeface="Arial" pitchFamily="34" charset="0"/>
                <a:ea typeface="ＭＳ Ｐゴシック" pitchFamily="-84" charset="-128"/>
              </a:defRPr>
            </a:lvl8pPr>
            <a:lvl9pPr marL="3886200" indent="-228600" algn="ctr" eaLnBrk="0" fontAlgn="base" hangingPunct="0">
              <a:spcBef>
                <a:spcPct val="0"/>
              </a:spcBef>
              <a:spcAft>
                <a:spcPct val="0"/>
              </a:spcAft>
              <a:defRPr sz="1600">
                <a:solidFill>
                  <a:schemeClr val="tx1"/>
                </a:solidFill>
                <a:latin typeface="Arial" pitchFamily="34" charset="0"/>
                <a:ea typeface="ＭＳ Ｐゴシック" pitchFamily="-84" charset="-128"/>
              </a:defRPr>
            </a:lvl9pPr>
          </a:lstStyle>
          <a:p>
            <a:pPr algn="r"/>
            <a:r>
              <a:rPr lang="nl-NL" altLang="nl-NL">
                <a:solidFill>
                  <a:srgbClr val="000000"/>
                </a:solidFill>
                <a:latin typeface="Segoe UI" panose="020B0502040204020203" pitchFamily="34" charset="0"/>
                <a:cs typeface="Segoe UI" panose="020B0502040204020203" pitchFamily="34" charset="0"/>
              </a:rPr>
              <a:t>80</a:t>
            </a:r>
            <a:endParaRPr lang="nl-NL" altLang="nl-NL">
              <a:latin typeface="Segoe UI" panose="020B0502040204020203" pitchFamily="34" charset="0"/>
              <a:cs typeface="Segoe UI" panose="020B0502040204020203" pitchFamily="34" charset="0"/>
            </a:endParaRPr>
          </a:p>
        </p:txBody>
      </p:sp>
      <p:sp>
        <p:nvSpPr>
          <p:cNvPr id="88" name="Line 567"/>
          <p:cNvSpPr>
            <a:spLocks noChangeShapeType="1"/>
          </p:cNvSpPr>
          <p:nvPr/>
        </p:nvSpPr>
        <p:spPr bwMode="auto">
          <a:xfrm flipH="1">
            <a:off x="6105525" y="1898397"/>
            <a:ext cx="98425"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nl-NL">
              <a:latin typeface="Segoe UI" panose="020B0502040204020203" pitchFamily="34" charset="0"/>
              <a:cs typeface="Segoe UI" panose="020B0502040204020203" pitchFamily="34" charset="0"/>
            </a:endParaRPr>
          </a:p>
        </p:txBody>
      </p:sp>
      <p:sp>
        <p:nvSpPr>
          <p:cNvPr id="89" name="Rectangle 568"/>
          <p:cNvSpPr>
            <a:spLocks noChangeArrowheads="1"/>
          </p:cNvSpPr>
          <p:nvPr/>
        </p:nvSpPr>
        <p:spPr bwMode="auto">
          <a:xfrm>
            <a:off x="5692775" y="1770063"/>
            <a:ext cx="341313"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Arial" pitchFamily="34" charset="0"/>
                <a:ea typeface="ＭＳ Ｐゴシック" pitchFamily="-84" charset="-128"/>
              </a:defRPr>
            </a:lvl1pPr>
            <a:lvl2pPr marL="742950" indent="-285750">
              <a:defRPr sz="1600">
                <a:solidFill>
                  <a:schemeClr val="tx1"/>
                </a:solidFill>
                <a:latin typeface="Arial" pitchFamily="34" charset="0"/>
                <a:ea typeface="ＭＳ Ｐゴシック" pitchFamily="-84" charset="-128"/>
              </a:defRPr>
            </a:lvl2pPr>
            <a:lvl3pPr marL="1143000" indent="-228600">
              <a:defRPr sz="1600">
                <a:solidFill>
                  <a:schemeClr val="tx1"/>
                </a:solidFill>
                <a:latin typeface="Arial" pitchFamily="34" charset="0"/>
                <a:ea typeface="ＭＳ Ｐゴシック" pitchFamily="-84" charset="-128"/>
              </a:defRPr>
            </a:lvl3pPr>
            <a:lvl4pPr marL="1600200" indent="-228600">
              <a:defRPr sz="1600">
                <a:solidFill>
                  <a:schemeClr val="tx1"/>
                </a:solidFill>
                <a:latin typeface="Arial" pitchFamily="34" charset="0"/>
                <a:ea typeface="ＭＳ Ｐゴシック" pitchFamily="-84" charset="-128"/>
              </a:defRPr>
            </a:lvl4pPr>
            <a:lvl5pPr marL="2057400" indent="-228600">
              <a:defRPr sz="1600">
                <a:solidFill>
                  <a:schemeClr val="tx1"/>
                </a:solidFill>
                <a:latin typeface="Arial" pitchFamily="34" charset="0"/>
                <a:ea typeface="ＭＳ Ｐゴシック" pitchFamily="-84" charset="-128"/>
              </a:defRPr>
            </a:lvl5pPr>
            <a:lvl6pPr marL="2514600" indent="-228600" algn="ctr" eaLnBrk="0" fontAlgn="base" hangingPunct="0">
              <a:spcBef>
                <a:spcPct val="0"/>
              </a:spcBef>
              <a:spcAft>
                <a:spcPct val="0"/>
              </a:spcAft>
              <a:defRPr sz="1600">
                <a:solidFill>
                  <a:schemeClr val="tx1"/>
                </a:solidFill>
                <a:latin typeface="Arial" pitchFamily="34" charset="0"/>
                <a:ea typeface="ＭＳ Ｐゴシック" pitchFamily="-84" charset="-128"/>
              </a:defRPr>
            </a:lvl6pPr>
            <a:lvl7pPr marL="2971800" indent="-228600" algn="ctr" eaLnBrk="0" fontAlgn="base" hangingPunct="0">
              <a:spcBef>
                <a:spcPct val="0"/>
              </a:spcBef>
              <a:spcAft>
                <a:spcPct val="0"/>
              </a:spcAft>
              <a:defRPr sz="1600">
                <a:solidFill>
                  <a:schemeClr val="tx1"/>
                </a:solidFill>
                <a:latin typeface="Arial" pitchFamily="34" charset="0"/>
                <a:ea typeface="ＭＳ Ｐゴシック" pitchFamily="-84" charset="-128"/>
              </a:defRPr>
            </a:lvl7pPr>
            <a:lvl8pPr marL="3429000" indent="-228600" algn="ctr" eaLnBrk="0" fontAlgn="base" hangingPunct="0">
              <a:spcBef>
                <a:spcPct val="0"/>
              </a:spcBef>
              <a:spcAft>
                <a:spcPct val="0"/>
              </a:spcAft>
              <a:defRPr sz="1600">
                <a:solidFill>
                  <a:schemeClr val="tx1"/>
                </a:solidFill>
                <a:latin typeface="Arial" pitchFamily="34" charset="0"/>
                <a:ea typeface="ＭＳ Ｐゴシック" pitchFamily="-84" charset="-128"/>
              </a:defRPr>
            </a:lvl8pPr>
            <a:lvl9pPr marL="3886200" indent="-228600" algn="ctr" eaLnBrk="0" fontAlgn="base" hangingPunct="0">
              <a:spcBef>
                <a:spcPct val="0"/>
              </a:spcBef>
              <a:spcAft>
                <a:spcPct val="0"/>
              </a:spcAft>
              <a:defRPr sz="1600">
                <a:solidFill>
                  <a:schemeClr val="tx1"/>
                </a:solidFill>
                <a:latin typeface="Arial" pitchFamily="34" charset="0"/>
                <a:ea typeface="ＭＳ Ｐゴシック" pitchFamily="-84" charset="-128"/>
              </a:defRPr>
            </a:lvl9pPr>
          </a:lstStyle>
          <a:p>
            <a:pPr algn="r"/>
            <a:r>
              <a:rPr lang="nl-NL" altLang="nl-NL">
                <a:solidFill>
                  <a:srgbClr val="000000"/>
                </a:solidFill>
                <a:latin typeface="Segoe UI" panose="020B0502040204020203" pitchFamily="34" charset="0"/>
                <a:cs typeface="Segoe UI" panose="020B0502040204020203" pitchFamily="34" charset="0"/>
              </a:rPr>
              <a:t>100</a:t>
            </a:r>
            <a:endParaRPr lang="nl-NL" altLang="nl-NL">
              <a:latin typeface="Segoe UI" panose="020B0502040204020203" pitchFamily="34" charset="0"/>
              <a:cs typeface="Segoe UI" panose="020B0502040204020203" pitchFamily="34" charset="0"/>
            </a:endParaRPr>
          </a:p>
        </p:txBody>
      </p:sp>
      <p:sp>
        <p:nvSpPr>
          <p:cNvPr id="90" name="Line 569"/>
          <p:cNvSpPr>
            <a:spLocks noChangeShapeType="1"/>
          </p:cNvSpPr>
          <p:nvPr/>
        </p:nvSpPr>
        <p:spPr bwMode="auto">
          <a:xfrm flipV="1">
            <a:off x="7708900" y="1897063"/>
            <a:ext cx="0" cy="274320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nl-NL">
              <a:latin typeface="Segoe UI" panose="020B0502040204020203" pitchFamily="34" charset="0"/>
              <a:cs typeface="Segoe UI" panose="020B0502040204020203" pitchFamily="34" charset="0"/>
            </a:endParaRPr>
          </a:p>
        </p:txBody>
      </p:sp>
      <p:sp>
        <p:nvSpPr>
          <p:cNvPr id="94" name="Rectangle 591"/>
          <p:cNvSpPr>
            <a:spLocks noChangeArrowheads="1"/>
          </p:cNvSpPr>
          <p:nvPr/>
        </p:nvSpPr>
        <p:spPr bwMode="auto">
          <a:xfrm rot="16200000">
            <a:off x="5115652" y="3101280"/>
            <a:ext cx="99867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Arial" pitchFamily="34" charset="0"/>
                <a:ea typeface="ＭＳ Ｐゴシック" pitchFamily="-84" charset="-128"/>
              </a:defRPr>
            </a:lvl1pPr>
            <a:lvl2pPr marL="742950" indent="-285750">
              <a:defRPr sz="1600">
                <a:solidFill>
                  <a:schemeClr val="tx1"/>
                </a:solidFill>
                <a:latin typeface="Arial" pitchFamily="34" charset="0"/>
                <a:ea typeface="ＭＳ Ｐゴシック" pitchFamily="-84" charset="-128"/>
              </a:defRPr>
            </a:lvl2pPr>
            <a:lvl3pPr marL="1143000" indent="-228600">
              <a:defRPr sz="1600">
                <a:solidFill>
                  <a:schemeClr val="tx1"/>
                </a:solidFill>
                <a:latin typeface="Arial" pitchFamily="34" charset="0"/>
                <a:ea typeface="ＭＳ Ｐゴシック" pitchFamily="-84" charset="-128"/>
              </a:defRPr>
            </a:lvl3pPr>
            <a:lvl4pPr marL="1600200" indent="-228600">
              <a:defRPr sz="1600">
                <a:solidFill>
                  <a:schemeClr val="tx1"/>
                </a:solidFill>
                <a:latin typeface="Arial" pitchFamily="34" charset="0"/>
                <a:ea typeface="ＭＳ Ｐゴシック" pitchFamily="-84" charset="-128"/>
              </a:defRPr>
            </a:lvl4pPr>
            <a:lvl5pPr marL="2057400" indent="-228600">
              <a:defRPr sz="1600">
                <a:solidFill>
                  <a:schemeClr val="tx1"/>
                </a:solidFill>
                <a:latin typeface="Arial" pitchFamily="34" charset="0"/>
                <a:ea typeface="ＭＳ Ｐゴシック" pitchFamily="-84" charset="-128"/>
              </a:defRPr>
            </a:lvl5pPr>
            <a:lvl6pPr marL="2514600" indent="-228600" algn="ctr" eaLnBrk="0" fontAlgn="base" hangingPunct="0">
              <a:spcBef>
                <a:spcPct val="0"/>
              </a:spcBef>
              <a:spcAft>
                <a:spcPct val="0"/>
              </a:spcAft>
              <a:defRPr sz="1600">
                <a:solidFill>
                  <a:schemeClr val="tx1"/>
                </a:solidFill>
                <a:latin typeface="Arial" pitchFamily="34" charset="0"/>
                <a:ea typeface="ＭＳ Ｐゴシック" pitchFamily="-84" charset="-128"/>
              </a:defRPr>
            </a:lvl6pPr>
            <a:lvl7pPr marL="2971800" indent="-228600" algn="ctr" eaLnBrk="0" fontAlgn="base" hangingPunct="0">
              <a:spcBef>
                <a:spcPct val="0"/>
              </a:spcBef>
              <a:spcAft>
                <a:spcPct val="0"/>
              </a:spcAft>
              <a:defRPr sz="1600">
                <a:solidFill>
                  <a:schemeClr val="tx1"/>
                </a:solidFill>
                <a:latin typeface="Arial" pitchFamily="34" charset="0"/>
                <a:ea typeface="ＭＳ Ｐゴシック" pitchFamily="-84" charset="-128"/>
              </a:defRPr>
            </a:lvl7pPr>
            <a:lvl8pPr marL="3429000" indent="-228600" algn="ctr" eaLnBrk="0" fontAlgn="base" hangingPunct="0">
              <a:spcBef>
                <a:spcPct val="0"/>
              </a:spcBef>
              <a:spcAft>
                <a:spcPct val="0"/>
              </a:spcAft>
              <a:defRPr sz="1600">
                <a:solidFill>
                  <a:schemeClr val="tx1"/>
                </a:solidFill>
                <a:latin typeface="Arial" pitchFamily="34" charset="0"/>
                <a:ea typeface="ＭＳ Ｐゴシック" pitchFamily="-84" charset="-128"/>
              </a:defRPr>
            </a:lvl8pPr>
            <a:lvl9pPr marL="3886200" indent="-228600" algn="ctr" eaLnBrk="0" fontAlgn="base" hangingPunct="0">
              <a:spcBef>
                <a:spcPct val="0"/>
              </a:spcBef>
              <a:spcAft>
                <a:spcPct val="0"/>
              </a:spcAft>
              <a:defRPr sz="1600">
                <a:solidFill>
                  <a:schemeClr val="tx1"/>
                </a:solidFill>
                <a:latin typeface="Arial" pitchFamily="34" charset="0"/>
                <a:ea typeface="ＭＳ Ｐゴシック" pitchFamily="-84" charset="-128"/>
              </a:defRPr>
            </a:lvl9pPr>
          </a:lstStyle>
          <a:p>
            <a:r>
              <a:rPr lang="nl-NL" altLang="nl-NL" sz="2000" b="1">
                <a:solidFill>
                  <a:srgbClr val="000000"/>
                </a:solidFill>
                <a:latin typeface="Segoe UI" panose="020B0502040204020203" pitchFamily="34" charset="0"/>
                <a:cs typeface="Segoe UI" panose="020B0502040204020203" pitchFamily="34" charset="0"/>
              </a:rPr>
              <a:t>Pain (%)</a:t>
            </a:r>
            <a:endParaRPr lang="nl-NL" altLang="nl-NL" sz="2000" b="1">
              <a:latin typeface="Segoe UI" panose="020B0502040204020203" pitchFamily="34" charset="0"/>
              <a:cs typeface="Segoe UI" panose="020B0502040204020203" pitchFamily="34" charset="0"/>
            </a:endParaRPr>
          </a:p>
        </p:txBody>
      </p:sp>
      <p:sp>
        <p:nvSpPr>
          <p:cNvPr id="95" name="Rectangle 644"/>
          <p:cNvSpPr>
            <a:spLocks noChangeArrowheads="1"/>
          </p:cNvSpPr>
          <p:nvPr/>
        </p:nvSpPr>
        <p:spPr bwMode="auto">
          <a:xfrm>
            <a:off x="6459538" y="1512888"/>
            <a:ext cx="98103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a:solidFill>
                  <a:schemeClr val="tx1"/>
                </a:solidFill>
                <a:latin typeface="Arial" pitchFamily="34" charset="0"/>
                <a:ea typeface="ＭＳ Ｐゴシック" pitchFamily="-84" charset="-128"/>
              </a:defRPr>
            </a:lvl1pPr>
            <a:lvl2pPr marL="742950" indent="-285750">
              <a:defRPr sz="1600">
                <a:solidFill>
                  <a:schemeClr val="tx1"/>
                </a:solidFill>
                <a:latin typeface="Arial" pitchFamily="34" charset="0"/>
                <a:ea typeface="ＭＳ Ｐゴシック" pitchFamily="-84" charset="-128"/>
              </a:defRPr>
            </a:lvl2pPr>
            <a:lvl3pPr marL="1143000" indent="-228600">
              <a:defRPr sz="1600">
                <a:solidFill>
                  <a:schemeClr val="tx1"/>
                </a:solidFill>
                <a:latin typeface="Arial" pitchFamily="34" charset="0"/>
                <a:ea typeface="ＭＳ Ｐゴシック" pitchFamily="-84" charset="-128"/>
              </a:defRPr>
            </a:lvl3pPr>
            <a:lvl4pPr marL="1600200" indent="-228600">
              <a:defRPr sz="1600">
                <a:solidFill>
                  <a:schemeClr val="tx1"/>
                </a:solidFill>
                <a:latin typeface="Arial" pitchFamily="34" charset="0"/>
                <a:ea typeface="ＭＳ Ｐゴシック" pitchFamily="-84" charset="-128"/>
              </a:defRPr>
            </a:lvl4pPr>
            <a:lvl5pPr marL="2057400" indent="-228600">
              <a:defRPr sz="1600">
                <a:solidFill>
                  <a:schemeClr val="tx1"/>
                </a:solidFill>
                <a:latin typeface="Arial" pitchFamily="34" charset="0"/>
                <a:ea typeface="ＭＳ Ｐゴシック" pitchFamily="-84" charset="-128"/>
              </a:defRPr>
            </a:lvl5pPr>
            <a:lvl6pPr marL="2514600" indent="-228600" algn="ctr" eaLnBrk="0" fontAlgn="base" hangingPunct="0">
              <a:spcBef>
                <a:spcPct val="0"/>
              </a:spcBef>
              <a:spcAft>
                <a:spcPct val="0"/>
              </a:spcAft>
              <a:defRPr sz="1600">
                <a:solidFill>
                  <a:schemeClr val="tx1"/>
                </a:solidFill>
                <a:latin typeface="Arial" pitchFamily="34" charset="0"/>
                <a:ea typeface="ＭＳ Ｐゴシック" pitchFamily="-84" charset="-128"/>
              </a:defRPr>
            </a:lvl6pPr>
            <a:lvl7pPr marL="2971800" indent="-228600" algn="ctr" eaLnBrk="0" fontAlgn="base" hangingPunct="0">
              <a:spcBef>
                <a:spcPct val="0"/>
              </a:spcBef>
              <a:spcAft>
                <a:spcPct val="0"/>
              </a:spcAft>
              <a:defRPr sz="1600">
                <a:solidFill>
                  <a:schemeClr val="tx1"/>
                </a:solidFill>
                <a:latin typeface="Arial" pitchFamily="34" charset="0"/>
                <a:ea typeface="ＭＳ Ｐゴシック" pitchFamily="-84" charset="-128"/>
              </a:defRPr>
            </a:lvl7pPr>
            <a:lvl8pPr marL="3429000" indent="-228600" algn="ctr" eaLnBrk="0" fontAlgn="base" hangingPunct="0">
              <a:spcBef>
                <a:spcPct val="0"/>
              </a:spcBef>
              <a:spcAft>
                <a:spcPct val="0"/>
              </a:spcAft>
              <a:defRPr sz="1600">
                <a:solidFill>
                  <a:schemeClr val="tx1"/>
                </a:solidFill>
                <a:latin typeface="Arial" pitchFamily="34" charset="0"/>
                <a:ea typeface="ＭＳ Ｐゴシック" pitchFamily="-84" charset="-128"/>
              </a:defRPr>
            </a:lvl8pPr>
            <a:lvl9pPr marL="3886200" indent="-228600" algn="ctr" eaLnBrk="0" fontAlgn="base" hangingPunct="0">
              <a:spcBef>
                <a:spcPct val="0"/>
              </a:spcBef>
              <a:spcAft>
                <a:spcPct val="0"/>
              </a:spcAft>
              <a:defRPr sz="1600">
                <a:solidFill>
                  <a:schemeClr val="tx1"/>
                </a:solidFill>
                <a:latin typeface="Arial" pitchFamily="34" charset="0"/>
                <a:ea typeface="ＭＳ Ｐゴシック" pitchFamily="-84" charset="-128"/>
              </a:defRPr>
            </a:lvl9pPr>
          </a:lstStyle>
          <a:p>
            <a:pPr algn="l"/>
            <a:r>
              <a:rPr lang="nl-NL" altLang="nl-NL" sz="2000">
                <a:solidFill>
                  <a:srgbClr val="000000"/>
                </a:solidFill>
                <a:latin typeface="Segoe UI" panose="020B0502040204020203" pitchFamily="34" charset="0"/>
                <a:cs typeface="Segoe UI" panose="020B0502040204020203" pitchFamily="34" charset="0"/>
              </a:rPr>
              <a:t>Case 1-3</a:t>
            </a:r>
            <a:endParaRPr lang="nl-NL" altLang="nl-NL" sz="2000">
              <a:latin typeface="Segoe UI" panose="020B0502040204020203" pitchFamily="34" charset="0"/>
              <a:cs typeface="Segoe UI" panose="020B0502040204020203" pitchFamily="34" charset="0"/>
            </a:endParaRPr>
          </a:p>
        </p:txBody>
      </p:sp>
      <p:grpSp>
        <p:nvGrpSpPr>
          <p:cNvPr id="139" name="Groep 138"/>
          <p:cNvGrpSpPr/>
          <p:nvPr/>
        </p:nvGrpSpPr>
        <p:grpSpPr>
          <a:xfrm>
            <a:off x="6588125" y="2297113"/>
            <a:ext cx="750888" cy="2109787"/>
            <a:chOff x="6588125" y="2297113"/>
            <a:chExt cx="750888" cy="2109787"/>
          </a:xfrm>
        </p:grpSpPr>
        <p:sp>
          <p:nvSpPr>
            <p:cNvPr id="7" name="Line 588"/>
            <p:cNvSpPr>
              <a:spLocks noChangeShapeType="1"/>
            </p:cNvSpPr>
            <p:nvPr/>
          </p:nvSpPr>
          <p:spPr bwMode="auto">
            <a:xfrm flipH="1" flipV="1">
              <a:off x="6589713" y="2297113"/>
              <a:ext cx="692150" cy="1244600"/>
            </a:xfrm>
            <a:prstGeom prst="line">
              <a:avLst/>
            </a:prstGeom>
            <a:ln w="28575">
              <a:solidFill>
                <a:schemeClr val="tx1"/>
              </a:solidFill>
              <a:headEnd/>
              <a:tailEnd/>
            </a:ln>
          </p:spPr>
          <p:style>
            <a:lnRef idx="1">
              <a:schemeClr val="dk1"/>
            </a:lnRef>
            <a:fillRef idx="0">
              <a:schemeClr val="dk1"/>
            </a:fillRef>
            <a:effectRef idx="0">
              <a:schemeClr val="dk1"/>
            </a:effectRef>
            <a:fontRef idx="minor">
              <a:schemeClr val="tx1"/>
            </a:fontRef>
          </p:style>
          <p:txBody>
            <a:bodyPr/>
            <a:lstStyle/>
            <a:p>
              <a:pPr algn="l">
                <a:defRPr/>
              </a:pPr>
              <a:endParaRPr lang="nl-NL" sz="2400">
                <a:latin typeface="Segoe UI" panose="020B0502040204020203" pitchFamily="34" charset="0"/>
                <a:cs typeface="Segoe UI" panose="020B0502040204020203" pitchFamily="34" charset="0"/>
              </a:endParaRPr>
            </a:p>
          </p:txBody>
        </p:sp>
        <p:sp>
          <p:nvSpPr>
            <p:cNvPr id="8" name="Line 589"/>
            <p:cNvSpPr>
              <a:spLocks noChangeShapeType="1"/>
            </p:cNvSpPr>
            <p:nvPr/>
          </p:nvSpPr>
          <p:spPr bwMode="auto">
            <a:xfrm flipH="1" flipV="1">
              <a:off x="6588125" y="2419350"/>
              <a:ext cx="688975" cy="1939925"/>
            </a:xfrm>
            <a:prstGeom prst="line">
              <a:avLst/>
            </a:prstGeom>
            <a:ln w="28575">
              <a:solidFill>
                <a:schemeClr val="tx1"/>
              </a:solidFill>
              <a:headEnd/>
              <a:tailEnd/>
            </a:ln>
          </p:spPr>
          <p:style>
            <a:lnRef idx="1">
              <a:schemeClr val="dk1"/>
            </a:lnRef>
            <a:fillRef idx="0">
              <a:schemeClr val="dk1"/>
            </a:fillRef>
            <a:effectRef idx="0">
              <a:schemeClr val="dk1"/>
            </a:effectRef>
            <a:fontRef idx="minor">
              <a:schemeClr val="tx1"/>
            </a:fontRef>
          </p:style>
          <p:txBody>
            <a:bodyPr/>
            <a:lstStyle/>
            <a:p>
              <a:pPr algn="l">
                <a:defRPr/>
              </a:pPr>
              <a:endParaRPr lang="nl-NL" sz="2400">
                <a:latin typeface="Segoe UI" panose="020B0502040204020203" pitchFamily="34" charset="0"/>
                <a:cs typeface="Segoe UI" panose="020B0502040204020203" pitchFamily="34" charset="0"/>
              </a:endParaRPr>
            </a:p>
          </p:txBody>
        </p:sp>
        <p:sp>
          <p:nvSpPr>
            <p:cNvPr id="9" name="Line 590"/>
            <p:cNvSpPr>
              <a:spLocks noChangeShapeType="1"/>
            </p:cNvSpPr>
            <p:nvPr/>
          </p:nvSpPr>
          <p:spPr bwMode="auto">
            <a:xfrm flipH="1" flipV="1">
              <a:off x="6592888" y="2574925"/>
              <a:ext cx="693737" cy="1520825"/>
            </a:xfrm>
            <a:prstGeom prst="line">
              <a:avLst/>
            </a:prstGeom>
            <a:ln w="28575">
              <a:solidFill>
                <a:schemeClr val="tx1"/>
              </a:solidFill>
              <a:headEnd/>
              <a:tailEnd/>
            </a:ln>
          </p:spPr>
          <p:style>
            <a:lnRef idx="1">
              <a:schemeClr val="dk1"/>
            </a:lnRef>
            <a:fillRef idx="0">
              <a:schemeClr val="dk1"/>
            </a:fillRef>
            <a:effectRef idx="0">
              <a:schemeClr val="dk1"/>
            </a:effectRef>
            <a:fontRef idx="minor">
              <a:schemeClr val="tx1"/>
            </a:fontRef>
          </p:style>
          <p:txBody>
            <a:bodyPr/>
            <a:lstStyle/>
            <a:p>
              <a:pPr algn="l">
                <a:defRPr/>
              </a:pPr>
              <a:endParaRPr lang="nl-NL" sz="2400">
                <a:latin typeface="Segoe UI" panose="020B0502040204020203" pitchFamily="34" charset="0"/>
                <a:cs typeface="Segoe UI" panose="020B0502040204020203" pitchFamily="34" charset="0"/>
              </a:endParaRPr>
            </a:p>
          </p:txBody>
        </p:sp>
        <p:sp>
          <p:nvSpPr>
            <p:cNvPr id="99" name="Oval 585"/>
            <p:cNvSpPr>
              <a:spLocks noChangeArrowheads="1"/>
            </p:cNvSpPr>
            <p:nvPr/>
          </p:nvSpPr>
          <p:spPr bwMode="auto">
            <a:xfrm>
              <a:off x="7239000" y="3498850"/>
              <a:ext cx="100013" cy="84138"/>
            </a:xfrm>
            <a:prstGeom prst="ellipse">
              <a:avLst/>
            </a:prstGeom>
            <a:solidFill>
              <a:srgbClr val="00B050"/>
            </a:solidFill>
            <a:ln w="0">
              <a:solidFill>
                <a:srgbClr val="000000"/>
              </a:solidFill>
              <a:round/>
              <a:headEnd/>
              <a:tailEnd/>
            </a:ln>
          </p:spPr>
          <p:txBody>
            <a:bodyPr/>
            <a:lstStyle>
              <a:lvl1pPr>
                <a:defRPr sz="1600">
                  <a:solidFill>
                    <a:schemeClr val="tx1"/>
                  </a:solidFill>
                  <a:latin typeface="Arial" pitchFamily="34" charset="0"/>
                  <a:ea typeface="ＭＳ Ｐゴシック" pitchFamily="-84" charset="-128"/>
                </a:defRPr>
              </a:lvl1pPr>
              <a:lvl2pPr marL="742950" indent="-285750">
                <a:defRPr sz="1600">
                  <a:solidFill>
                    <a:schemeClr val="tx1"/>
                  </a:solidFill>
                  <a:latin typeface="Arial" pitchFamily="34" charset="0"/>
                  <a:ea typeface="ＭＳ Ｐゴシック" pitchFamily="-84" charset="-128"/>
                </a:defRPr>
              </a:lvl2pPr>
              <a:lvl3pPr marL="1143000" indent="-228600">
                <a:defRPr sz="1600">
                  <a:solidFill>
                    <a:schemeClr val="tx1"/>
                  </a:solidFill>
                  <a:latin typeface="Arial" pitchFamily="34" charset="0"/>
                  <a:ea typeface="ＭＳ Ｐゴシック" pitchFamily="-84" charset="-128"/>
                </a:defRPr>
              </a:lvl3pPr>
              <a:lvl4pPr marL="1600200" indent="-228600">
                <a:defRPr sz="1600">
                  <a:solidFill>
                    <a:schemeClr val="tx1"/>
                  </a:solidFill>
                  <a:latin typeface="Arial" pitchFamily="34" charset="0"/>
                  <a:ea typeface="ＭＳ Ｐゴシック" pitchFamily="-84" charset="-128"/>
                </a:defRPr>
              </a:lvl4pPr>
              <a:lvl5pPr marL="2057400" indent="-228600">
                <a:defRPr sz="1600">
                  <a:solidFill>
                    <a:schemeClr val="tx1"/>
                  </a:solidFill>
                  <a:latin typeface="Arial" pitchFamily="34" charset="0"/>
                  <a:ea typeface="ＭＳ Ｐゴシック" pitchFamily="-84" charset="-128"/>
                </a:defRPr>
              </a:lvl5pPr>
              <a:lvl6pPr marL="2514600" indent="-228600" algn="ctr" eaLnBrk="0" fontAlgn="base" hangingPunct="0">
                <a:spcBef>
                  <a:spcPct val="0"/>
                </a:spcBef>
                <a:spcAft>
                  <a:spcPct val="0"/>
                </a:spcAft>
                <a:defRPr sz="1600">
                  <a:solidFill>
                    <a:schemeClr val="tx1"/>
                  </a:solidFill>
                  <a:latin typeface="Arial" pitchFamily="34" charset="0"/>
                  <a:ea typeface="ＭＳ Ｐゴシック" pitchFamily="-84" charset="-128"/>
                </a:defRPr>
              </a:lvl6pPr>
              <a:lvl7pPr marL="2971800" indent="-228600" algn="ctr" eaLnBrk="0" fontAlgn="base" hangingPunct="0">
                <a:spcBef>
                  <a:spcPct val="0"/>
                </a:spcBef>
                <a:spcAft>
                  <a:spcPct val="0"/>
                </a:spcAft>
                <a:defRPr sz="1600">
                  <a:solidFill>
                    <a:schemeClr val="tx1"/>
                  </a:solidFill>
                  <a:latin typeface="Arial" pitchFamily="34" charset="0"/>
                  <a:ea typeface="ＭＳ Ｐゴシック" pitchFamily="-84" charset="-128"/>
                </a:defRPr>
              </a:lvl7pPr>
              <a:lvl8pPr marL="3429000" indent="-228600" algn="ctr" eaLnBrk="0" fontAlgn="base" hangingPunct="0">
                <a:spcBef>
                  <a:spcPct val="0"/>
                </a:spcBef>
                <a:spcAft>
                  <a:spcPct val="0"/>
                </a:spcAft>
                <a:defRPr sz="1600">
                  <a:solidFill>
                    <a:schemeClr val="tx1"/>
                  </a:solidFill>
                  <a:latin typeface="Arial" pitchFamily="34" charset="0"/>
                  <a:ea typeface="ＭＳ Ｐゴシック" pitchFamily="-84" charset="-128"/>
                </a:defRPr>
              </a:lvl8pPr>
              <a:lvl9pPr marL="3886200" indent="-228600" algn="ctr" eaLnBrk="0" fontAlgn="base" hangingPunct="0">
                <a:spcBef>
                  <a:spcPct val="0"/>
                </a:spcBef>
                <a:spcAft>
                  <a:spcPct val="0"/>
                </a:spcAft>
                <a:defRPr sz="1600">
                  <a:solidFill>
                    <a:schemeClr val="tx1"/>
                  </a:solidFill>
                  <a:latin typeface="Arial" pitchFamily="34" charset="0"/>
                  <a:ea typeface="ＭＳ Ｐゴシック" pitchFamily="-84" charset="-128"/>
                </a:defRPr>
              </a:lvl9pPr>
            </a:lstStyle>
            <a:p>
              <a:pPr algn="l"/>
              <a:endParaRPr lang="nl-NL" altLang="nl-NL" sz="2400">
                <a:latin typeface="Segoe UI" panose="020B0502040204020203" pitchFamily="34" charset="0"/>
                <a:cs typeface="Segoe UI" panose="020B0502040204020203" pitchFamily="34" charset="0"/>
              </a:endParaRPr>
            </a:p>
          </p:txBody>
        </p:sp>
        <p:sp>
          <p:nvSpPr>
            <p:cNvPr id="100" name="Oval 586"/>
            <p:cNvSpPr>
              <a:spLocks noChangeArrowheads="1"/>
            </p:cNvSpPr>
            <p:nvPr/>
          </p:nvSpPr>
          <p:spPr bwMode="auto">
            <a:xfrm>
              <a:off x="7239000" y="4324350"/>
              <a:ext cx="100013" cy="82550"/>
            </a:xfrm>
            <a:prstGeom prst="ellipse">
              <a:avLst/>
            </a:prstGeom>
            <a:solidFill>
              <a:srgbClr val="00B050"/>
            </a:solidFill>
            <a:ln w="0">
              <a:solidFill>
                <a:srgbClr val="000000"/>
              </a:solidFill>
              <a:round/>
              <a:headEnd/>
              <a:tailEnd/>
            </a:ln>
          </p:spPr>
          <p:txBody>
            <a:bodyPr/>
            <a:lstStyle>
              <a:lvl1pPr>
                <a:defRPr sz="1600">
                  <a:solidFill>
                    <a:schemeClr val="tx1"/>
                  </a:solidFill>
                  <a:latin typeface="Arial" pitchFamily="34" charset="0"/>
                  <a:ea typeface="ＭＳ Ｐゴシック" pitchFamily="-84" charset="-128"/>
                </a:defRPr>
              </a:lvl1pPr>
              <a:lvl2pPr marL="742950" indent="-285750">
                <a:defRPr sz="1600">
                  <a:solidFill>
                    <a:schemeClr val="tx1"/>
                  </a:solidFill>
                  <a:latin typeface="Arial" pitchFamily="34" charset="0"/>
                  <a:ea typeface="ＭＳ Ｐゴシック" pitchFamily="-84" charset="-128"/>
                </a:defRPr>
              </a:lvl2pPr>
              <a:lvl3pPr marL="1143000" indent="-228600">
                <a:defRPr sz="1600">
                  <a:solidFill>
                    <a:schemeClr val="tx1"/>
                  </a:solidFill>
                  <a:latin typeface="Arial" pitchFamily="34" charset="0"/>
                  <a:ea typeface="ＭＳ Ｐゴシック" pitchFamily="-84" charset="-128"/>
                </a:defRPr>
              </a:lvl3pPr>
              <a:lvl4pPr marL="1600200" indent="-228600">
                <a:defRPr sz="1600">
                  <a:solidFill>
                    <a:schemeClr val="tx1"/>
                  </a:solidFill>
                  <a:latin typeface="Arial" pitchFamily="34" charset="0"/>
                  <a:ea typeface="ＭＳ Ｐゴシック" pitchFamily="-84" charset="-128"/>
                </a:defRPr>
              </a:lvl4pPr>
              <a:lvl5pPr marL="2057400" indent="-228600">
                <a:defRPr sz="1600">
                  <a:solidFill>
                    <a:schemeClr val="tx1"/>
                  </a:solidFill>
                  <a:latin typeface="Arial" pitchFamily="34" charset="0"/>
                  <a:ea typeface="ＭＳ Ｐゴシック" pitchFamily="-84" charset="-128"/>
                </a:defRPr>
              </a:lvl5pPr>
              <a:lvl6pPr marL="2514600" indent="-228600" algn="ctr" eaLnBrk="0" fontAlgn="base" hangingPunct="0">
                <a:spcBef>
                  <a:spcPct val="0"/>
                </a:spcBef>
                <a:spcAft>
                  <a:spcPct val="0"/>
                </a:spcAft>
                <a:defRPr sz="1600">
                  <a:solidFill>
                    <a:schemeClr val="tx1"/>
                  </a:solidFill>
                  <a:latin typeface="Arial" pitchFamily="34" charset="0"/>
                  <a:ea typeface="ＭＳ Ｐゴシック" pitchFamily="-84" charset="-128"/>
                </a:defRPr>
              </a:lvl6pPr>
              <a:lvl7pPr marL="2971800" indent="-228600" algn="ctr" eaLnBrk="0" fontAlgn="base" hangingPunct="0">
                <a:spcBef>
                  <a:spcPct val="0"/>
                </a:spcBef>
                <a:spcAft>
                  <a:spcPct val="0"/>
                </a:spcAft>
                <a:defRPr sz="1600">
                  <a:solidFill>
                    <a:schemeClr val="tx1"/>
                  </a:solidFill>
                  <a:latin typeface="Arial" pitchFamily="34" charset="0"/>
                  <a:ea typeface="ＭＳ Ｐゴシック" pitchFamily="-84" charset="-128"/>
                </a:defRPr>
              </a:lvl7pPr>
              <a:lvl8pPr marL="3429000" indent="-228600" algn="ctr" eaLnBrk="0" fontAlgn="base" hangingPunct="0">
                <a:spcBef>
                  <a:spcPct val="0"/>
                </a:spcBef>
                <a:spcAft>
                  <a:spcPct val="0"/>
                </a:spcAft>
                <a:defRPr sz="1600">
                  <a:solidFill>
                    <a:schemeClr val="tx1"/>
                  </a:solidFill>
                  <a:latin typeface="Arial" pitchFamily="34" charset="0"/>
                  <a:ea typeface="ＭＳ Ｐゴシック" pitchFamily="-84" charset="-128"/>
                </a:defRPr>
              </a:lvl8pPr>
              <a:lvl9pPr marL="3886200" indent="-228600" algn="ctr" eaLnBrk="0" fontAlgn="base" hangingPunct="0">
                <a:spcBef>
                  <a:spcPct val="0"/>
                </a:spcBef>
                <a:spcAft>
                  <a:spcPct val="0"/>
                </a:spcAft>
                <a:defRPr sz="1600">
                  <a:solidFill>
                    <a:schemeClr val="tx1"/>
                  </a:solidFill>
                  <a:latin typeface="Arial" pitchFamily="34" charset="0"/>
                  <a:ea typeface="ＭＳ Ｐゴシック" pitchFamily="-84" charset="-128"/>
                </a:defRPr>
              </a:lvl9pPr>
            </a:lstStyle>
            <a:p>
              <a:pPr algn="l"/>
              <a:endParaRPr lang="nl-NL" altLang="nl-NL" sz="2400">
                <a:latin typeface="Segoe UI" panose="020B0502040204020203" pitchFamily="34" charset="0"/>
                <a:cs typeface="Segoe UI" panose="020B0502040204020203" pitchFamily="34" charset="0"/>
              </a:endParaRPr>
            </a:p>
          </p:txBody>
        </p:sp>
        <p:sp>
          <p:nvSpPr>
            <p:cNvPr id="101" name="Oval 587"/>
            <p:cNvSpPr>
              <a:spLocks noChangeArrowheads="1"/>
            </p:cNvSpPr>
            <p:nvPr/>
          </p:nvSpPr>
          <p:spPr bwMode="auto">
            <a:xfrm>
              <a:off x="7239000" y="4051300"/>
              <a:ext cx="100013" cy="80963"/>
            </a:xfrm>
            <a:prstGeom prst="ellipse">
              <a:avLst/>
            </a:prstGeom>
            <a:solidFill>
              <a:srgbClr val="00B050"/>
            </a:solidFill>
            <a:ln w="0">
              <a:solidFill>
                <a:srgbClr val="000000"/>
              </a:solidFill>
              <a:round/>
              <a:headEnd/>
              <a:tailEnd/>
            </a:ln>
          </p:spPr>
          <p:txBody>
            <a:bodyPr/>
            <a:lstStyle>
              <a:lvl1pPr>
                <a:defRPr sz="1600">
                  <a:solidFill>
                    <a:schemeClr val="tx1"/>
                  </a:solidFill>
                  <a:latin typeface="Arial" pitchFamily="34" charset="0"/>
                  <a:ea typeface="ＭＳ Ｐゴシック" pitchFamily="-84" charset="-128"/>
                </a:defRPr>
              </a:lvl1pPr>
              <a:lvl2pPr marL="742950" indent="-285750">
                <a:defRPr sz="1600">
                  <a:solidFill>
                    <a:schemeClr val="tx1"/>
                  </a:solidFill>
                  <a:latin typeface="Arial" pitchFamily="34" charset="0"/>
                  <a:ea typeface="ＭＳ Ｐゴシック" pitchFamily="-84" charset="-128"/>
                </a:defRPr>
              </a:lvl2pPr>
              <a:lvl3pPr marL="1143000" indent="-228600">
                <a:defRPr sz="1600">
                  <a:solidFill>
                    <a:schemeClr val="tx1"/>
                  </a:solidFill>
                  <a:latin typeface="Arial" pitchFamily="34" charset="0"/>
                  <a:ea typeface="ＭＳ Ｐゴシック" pitchFamily="-84" charset="-128"/>
                </a:defRPr>
              </a:lvl3pPr>
              <a:lvl4pPr marL="1600200" indent="-228600">
                <a:defRPr sz="1600">
                  <a:solidFill>
                    <a:schemeClr val="tx1"/>
                  </a:solidFill>
                  <a:latin typeface="Arial" pitchFamily="34" charset="0"/>
                  <a:ea typeface="ＭＳ Ｐゴシック" pitchFamily="-84" charset="-128"/>
                </a:defRPr>
              </a:lvl4pPr>
              <a:lvl5pPr marL="2057400" indent="-228600">
                <a:defRPr sz="1600">
                  <a:solidFill>
                    <a:schemeClr val="tx1"/>
                  </a:solidFill>
                  <a:latin typeface="Arial" pitchFamily="34" charset="0"/>
                  <a:ea typeface="ＭＳ Ｐゴシック" pitchFamily="-84" charset="-128"/>
                </a:defRPr>
              </a:lvl5pPr>
              <a:lvl6pPr marL="2514600" indent="-228600" algn="ctr" eaLnBrk="0" fontAlgn="base" hangingPunct="0">
                <a:spcBef>
                  <a:spcPct val="0"/>
                </a:spcBef>
                <a:spcAft>
                  <a:spcPct val="0"/>
                </a:spcAft>
                <a:defRPr sz="1600">
                  <a:solidFill>
                    <a:schemeClr val="tx1"/>
                  </a:solidFill>
                  <a:latin typeface="Arial" pitchFamily="34" charset="0"/>
                  <a:ea typeface="ＭＳ Ｐゴシック" pitchFamily="-84" charset="-128"/>
                </a:defRPr>
              </a:lvl6pPr>
              <a:lvl7pPr marL="2971800" indent="-228600" algn="ctr" eaLnBrk="0" fontAlgn="base" hangingPunct="0">
                <a:spcBef>
                  <a:spcPct val="0"/>
                </a:spcBef>
                <a:spcAft>
                  <a:spcPct val="0"/>
                </a:spcAft>
                <a:defRPr sz="1600">
                  <a:solidFill>
                    <a:schemeClr val="tx1"/>
                  </a:solidFill>
                  <a:latin typeface="Arial" pitchFamily="34" charset="0"/>
                  <a:ea typeface="ＭＳ Ｐゴシック" pitchFamily="-84" charset="-128"/>
                </a:defRPr>
              </a:lvl7pPr>
              <a:lvl8pPr marL="3429000" indent="-228600" algn="ctr" eaLnBrk="0" fontAlgn="base" hangingPunct="0">
                <a:spcBef>
                  <a:spcPct val="0"/>
                </a:spcBef>
                <a:spcAft>
                  <a:spcPct val="0"/>
                </a:spcAft>
                <a:defRPr sz="1600">
                  <a:solidFill>
                    <a:schemeClr val="tx1"/>
                  </a:solidFill>
                  <a:latin typeface="Arial" pitchFamily="34" charset="0"/>
                  <a:ea typeface="ＭＳ Ｐゴシック" pitchFamily="-84" charset="-128"/>
                </a:defRPr>
              </a:lvl8pPr>
              <a:lvl9pPr marL="3886200" indent="-228600" algn="ctr" eaLnBrk="0" fontAlgn="base" hangingPunct="0">
                <a:spcBef>
                  <a:spcPct val="0"/>
                </a:spcBef>
                <a:spcAft>
                  <a:spcPct val="0"/>
                </a:spcAft>
                <a:defRPr sz="1600">
                  <a:solidFill>
                    <a:schemeClr val="tx1"/>
                  </a:solidFill>
                  <a:latin typeface="Arial" pitchFamily="34" charset="0"/>
                  <a:ea typeface="ＭＳ Ｐゴシック" pitchFamily="-84" charset="-128"/>
                </a:defRPr>
              </a:lvl9pPr>
            </a:lstStyle>
            <a:p>
              <a:pPr algn="l"/>
              <a:endParaRPr lang="nl-NL" altLang="nl-NL" sz="2400">
                <a:latin typeface="Segoe UI" panose="020B0502040204020203" pitchFamily="34" charset="0"/>
                <a:cs typeface="Segoe UI" panose="020B0502040204020203" pitchFamily="34" charset="0"/>
              </a:endParaRPr>
            </a:p>
          </p:txBody>
        </p:sp>
      </p:grpSp>
      <p:sp>
        <p:nvSpPr>
          <p:cNvPr id="91" name="Oval 582"/>
          <p:cNvSpPr>
            <a:spLocks noChangeArrowheads="1"/>
          </p:cNvSpPr>
          <p:nvPr/>
        </p:nvSpPr>
        <p:spPr bwMode="auto">
          <a:xfrm>
            <a:off x="6542088" y="2263775"/>
            <a:ext cx="104775" cy="85725"/>
          </a:xfrm>
          <a:prstGeom prst="ellipse">
            <a:avLst/>
          </a:prstGeom>
          <a:solidFill>
            <a:srgbClr val="FF0000"/>
          </a:solidFill>
          <a:ln w="0">
            <a:solidFill>
              <a:srgbClr val="000000"/>
            </a:solidFill>
            <a:round/>
            <a:headEnd/>
            <a:tailEnd/>
          </a:ln>
        </p:spPr>
        <p:txBody>
          <a:bodyPr/>
          <a:lstStyle>
            <a:lvl1pPr>
              <a:defRPr sz="1600">
                <a:solidFill>
                  <a:schemeClr val="tx1"/>
                </a:solidFill>
                <a:latin typeface="Arial" pitchFamily="34" charset="0"/>
                <a:ea typeface="ＭＳ Ｐゴシック" pitchFamily="-84" charset="-128"/>
              </a:defRPr>
            </a:lvl1pPr>
            <a:lvl2pPr marL="742950" indent="-285750">
              <a:defRPr sz="1600">
                <a:solidFill>
                  <a:schemeClr val="tx1"/>
                </a:solidFill>
                <a:latin typeface="Arial" pitchFamily="34" charset="0"/>
                <a:ea typeface="ＭＳ Ｐゴシック" pitchFamily="-84" charset="-128"/>
              </a:defRPr>
            </a:lvl2pPr>
            <a:lvl3pPr marL="1143000" indent="-228600">
              <a:defRPr sz="1600">
                <a:solidFill>
                  <a:schemeClr val="tx1"/>
                </a:solidFill>
                <a:latin typeface="Arial" pitchFamily="34" charset="0"/>
                <a:ea typeface="ＭＳ Ｐゴシック" pitchFamily="-84" charset="-128"/>
              </a:defRPr>
            </a:lvl3pPr>
            <a:lvl4pPr marL="1600200" indent="-228600">
              <a:defRPr sz="1600">
                <a:solidFill>
                  <a:schemeClr val="tx1"/>
                </a:solidFill>
                <a:latin typeface="Arial" pitchFamily="34" charset="0"/>
                <a:ea typeface="ＭＳ Ｐゴシック" pitchFamily="-84" charset="-128"/>
              </a:defRPr>
            </a:lvl4pPr>
            <a:lvl5pPr marL="2057400" indent="-228600">
              <a:defRPr sz="1600">
                <a:solidFill>
                  <a:schemeClr val="tx1"/>
                </a:solidFill>
                <a:latin typeface="Arial" pitchFamily="34" charset="0"/>
                <a:ea typeface="ＭＳ Ｐゴシック" pitchFamily="-84" charset="-128"/>
              </a:defRPr>
            </a:lvl5pPr>
            <a:lvl6pPr marL="2514600" indent="-228600" algn="ctr" eaLnBrk="0" fontAlgn="base" hangingPunct="0">
              <a:spcBef>
                <a:spcPct val="0"/>
              </a:spcBef>
              <a:spcAft>
                <a:spcPct val="0"/>
              </a:spcAft>
              <a:defRPr sz="1600">
                <a:solidFill>
                  <a:schemeClr val="tx1"/>
                </a:solidFill>
                <a:latin typeface="Arial" pitchFamily="34" charset="0"/>
                <a:ea typeface="ＭＳ Ｐゴシック" pitchFamily="-84" charset="-128"/>
              </a:defRPr>
            </a:lvl6pPr>
            <a:lvl7pPr marL="2971800" indent="-228600" algn="ctr" eaLnBrk="0" fontAlgn="base" hangingPunct="0">
              <a:spcBef>
                <a:spcPct val="0"/>
              </a:spcBef>
              <a:spcAft>
                <a:spcPct val="0"/>
              </a:spcAft>
              <a:defRPr sz="1600">
                <a:solidFill>
                  <a:schemeClr val="tx1"/>
                </a:solidFill>
                <a:latin typeface="Arial" pitchFamily="34" charset="0"/>
                <a:ea typeface="ＭＳ Ｐゴシック" pitchFamily="-84" charset="-128"/>
              </a:defRPr>
            </a:lvl7pPr>
            <a:lvl8pPr marL="3429000" indent="-228600" algn="ctr" eaLnBrk="0" fontAlgn="base" hangingPunct="0">
              <a:spcBef>
                <a:spcPct val="0"/>
              </a:spcBef>
              <a:spcAft>
                <a:spcPct val="0"/>
              </a:spcAft>
              <a:defRPr sz="1600">
                <a:solidFill>
                  <a:schemeClr val="tx1"/>
                </a:solidFill>
                <a:latin typeface="Arial" pitchFamily="34" charset="0"/>
                <a:ea typeface="ＭＳ Ｐゴシック" pitchFamily="-84" charset="-128"/>
              </a:defRPr>
            </a:lvl8pPr>
            <a:lvl9pPr marL="3886200" indent="-228600" algn="ctr" eaLnBrk="0" fontAlgn="base" hangingPunct="0">
              <a:spcBef>
                <a:spcPct val="0"/>
              </a:spcBef>
              <a:spcAft>
                <a:spcPct val="0"/>
              </a:spcAft>
              <a:defRPr sz="1600">
                <a:solidFill>
                  <a:schemeClr val="tx1"/>
                </a:solidFill>
                <a:latin typeface="Arial" pitchFamily="34" charset="0"/>
                <a:ea typeface="ＭＳ Ｐゴシック" pitchFamily="-84" charset="-128"/>
              </a:defRPr>
            </a:lvl9pPr>
          </a:lstStyle>
          <a:p>
            <a:pPr algn="l"/>
            <a:endParaRPr lang="nl-NL" altLang="nl-NL" sz="2400">
              <a:latin typeface="Segoe UI" panose="020B0502040204020203" pitchFamily="34" charset="0"/>
              <a:cs typeface="Segoe UI" panose="020B0502040204020203" pitchFamily="34" charset="0"/>
            </a:endParaRPr>
          </a:p>
        </p:txBody>
      </p:sp>
      <p:sp>
        <p:nvSpPr>
          <p:cNvPr id="92" name="Oval 583"/>
          <p:cNvSpPr>
            <a:spLocks noChangeArrowheads="1"/>
          </p:cNvSpPr>
          <p:nvPr/>
        </p:nvSpPr>
        <p:spPr bwMode="auto">
          <a:xfrm>
            <a:off x="6540500" y="2403475"/>
            <a:ext cx="104775" cy="82550"/>
          </a:xfrm>
          <a:prstGeom prst="ellipse">
            <a:avLst/>
          </a:prstGeom>
          <a:solidFill>
            <a:srgbClr val="FF0000"/>
          </a:solidFill>
          <a:ln w="0">
            <a:solidFill>
              <a:srgbClr val="000000"/>
            </a:solidFill>
            <a:round/>
            <a:headEnd/>
            <a:tailEnd/>
          </a:ln>
        </p:spPr>
        <p:txBody>
          <a:bodyPr/>
          <a:lstStyle>
            <a:lvl1pPr>
              <a:defRPr sz="1600">
                <a:solidFill>
                  <a:schemeClr val="tx1"/>
                </a:solidFill>
                <a:latin typeface="Arial" pitchFamily="34" charset="0"/>
                <a:ea typeface="ＭＳ Ｐゴシック" pitchFamily="-84" charset="-128"/>
              </a:defRPr>
            </a:lvl1pPr>
            <a:lvl2pPr marL="742950" indent="-285750">
              <a:defRPr sz="1600">
                <a:solidFill>
                  <a:schemeClr val="tx1"/>
                </a:solidFill>
                <a:latin typeface="Arial" pitchFamily="34" charset="0"/>
                <a:ea typeface="ＭＳ Ｐゴシック" pitchFamily="-84" charset="-128"/>
              </a:defRPr>
            </a:lvl2pPr>
            <a:lvl3pPr marL="1143000" indent="-228600">
              <a:defRPr sz="1600">
                <a:solidFill>
                  <a:schemeClr val="tx1"/>
                </a:solidFill>
                <a:latin typeface="Arial" pitchFamily="34" charset="0"/>
                <a:ea typeface="ＭＳ Ｐゴシック" pitchFamily="-84" charset="-128"/>
              </a:defRPr>
            </a:lvl3pPr>
            <a:lvl4pPr marL="1600200" indent="-228600">
              <a:defRPr sz="1600">
                <a:solidFill>
                  <a:schemeClr val="tx1"/>
                </a:solidFill>
                <a:latin typeface="Arial" pitchFamily="34" charset="0"/>
                <a:ea typeface="ＭＳ Ｐゴシック" pitchFamily="-84" charset="-128"/>
              </a:defRPr>
            </a:lvl4pPr>
            <a:lvl5pPr marL="2057400" indent="-228600">
              <a:defRPr sz="1600">
                <a:solidFill>
                  <a:schemeClr val="tx1"/>
                </a:solidFill>
                <a:latin typeface="Arial" pitchFamily="34" charset="0"/>
                <a:ea typeface="ＭＳ Ｐゴシック" pitchFamily="-84" charset="-128"/>
              </a:defRPr>
            </a:lvl5pPr>
            <a:lvl6pPr marL="2514600" indent="-228600" algn="ctr" eaLnBrk="0" fontAlgn="base" hangingPunct="0">
              <a:spcBef>
                <a:spcPct val="0"/>
              </a:spcBef>
              <a:spcAft>
                <a:spcPct val="0"/>
              </a:spcAft>
              <a:defRPr sz="1600">
                <a:solidFill>
                  <a:schemeClr val="tx1"/>
                </a:solidFill>
                <a:latin typeface="Arial" pitchFamily="34" charset="0"/>
                <a:ea typeface="ＭＳ Ｐゴシック" pitchFamily="-84" charset="-128"/>
              </a:defRPr>
            </a:lvl6pPr>
            <a:lvl7pPr marL="2971800" indent="-228600" algn="ctr" eaLnBrk="0" fontAlgn="base" hangingPunct="0">
              <a:spcBef>
                <a:spcPct val="0"/>
              </a:spcBef>
              <a:spcAft>
                <a:spcPct val="0"/>
              </a:spcAft>
              <a:defRPr sz="1600">
                <a:solidFill>
                  <a:schemeClr val="tx1"/>
                </a:solidFill>
                <a:latin typeface="Arial" pitchFamily="34" charset="0"/>
                <a:ea typeface="ＭＳ Ｐゴシック" pitchFamily="-84" charset="-128"/>
              </a:defRPr>
            </a:lvl7pPr>
            <a:lvl8pPr marL="3429000" indent="-228600" algn="ctr" eaLnBrk="0" fontAlgn="base" hangingPunct="0">
              <a:spcBef>
                <a:spcPct val="0"/>
              </a:spcBef>
              <a:spcAft>
                <a:spcPct val="0"/>
              </a:spcAft>
              <a:defRPr sz="1600">
                <a:solidFill>
                  <a:schemeClr val="tx1"/>
                </a:solidFill>
                <a:latin typeface="Arial" pitchFamily="34" charset="0"/>
                <a:ea typeface="ＭＳ Ｐゴシック" pitchFamily="-84" charset="-128"/>
              </a:defRPr>
            </a:lvl8pPr>
            <a:lvl9pPr marL="3886200" indent="-228600" algn="ctr" eaLnBrk="0" fontAlgn="base" hangingPunct="0">
              <a:spcBef>
                <a:spcPct val="0"/>
              </a:spcBef>
              <a:spcAft>
                <a:spcPct val="0"/>
              </a:spcAft>
              <a:defRPr sz="1600">
                <a:solidFill>
                  <a:schemeClr val="tx1"/>
                </a:solidFill>
                <a:latin typeface="Arial" pitchFamily="34" charset="0"/>
                <a:ea typeface="ＭＳ Ｐゴシック" pitchFamily="-84" charset="-128"/>
              </a:defRPr>
            </a:lvl9pPr>
          </a:lstStyle>
          <a:p>
            <a:pPr algn="l"/>
            <a:endParaRPr lang="nl-NL" altLang="nl-NL" sz="2400">
              <a:latin typeface="Segoe UI" panose="020B0502040204020203" pitchFamily="34" charset="0"/>
              <a:cs typeface="Segoe UI" panose="020B0502040204020203" pitchFamily="34" charset="0"/>
            </a:endParaRPr>
          </a:p>
        </p:txBody>
      </p:sp>
      <p:sp>
        <p:nvSpPr>
          <p:cNvPr id="93" name="Oval 584"/>
          <p:cNvSpPr>
            <a:spLocks noChangeArrowheads="1"/>
          </p:cNvSpPr>
          <p:nvPr/>
        </p:nvSpPr>
        <p:spPr bwMode="auto">
          <a:xfrm>
            <a:off x="6540500" y="2540000"/>
            <a:ext cx="104775" cy="82550"/>
          </a:xfrm>
          <a:prstGeom prst="ellipse">
            <a:avLst/>
          </a:prstGeom>
          <a:solidFill>
            <a:srgbClr val="FF0000"/>
          </a:solidFill>
          <a:ln w="0">
            <a:solidFill>
              <a:srgbClr val="000000"/>
            </a:solidFill>
            <a:round/>
            <a:headEnd/>
            <a:tailEnd/>
          </a:ln>
        </p:spPr>
        <p:txBody>
          <a:bodyPr/>
          <a:lstStyle>
            <a:lvl1pPr>
              <a:defRPr sz="1600">
                <a:solidFill>
                  <a:schemeClr val="tx1"/>
                </a:solidFill>
                <a:latin typeface="Arial" pitchFamily="34" charset="0"/>
                <a:ea typeface="ＭＳ Ｐゴシック" pitchFamily="-84" charset="-128"/>
              </a:defRPr>
            </a:lvl1pPr>
            <a:lvl2pPr marL="742950" indent="-285750">
              <a:defRPr sz="1600">
                <a:solidFill>
                  <a:schemeClr val="tx1"/>
                </a:solidFill>
                <a:latin typeface="Arial" pitchFamily="34" charset="0"/>
                <a:ea typeface="ＭＳ Ｐゴシック" pitchFamily="-84" charset="-128"/>
              </a:defRPr>
            </a:lvl2pPr>
            <a:lvl3pPr marL="1143000" indent="-228600">
              <a:defRPr sz="1600">
                <a:solidFill>
                  <a:schemeClr val="tx1"/>
                </a:solidFill>
                <a:latin typeface="Arial" pitchFamily="34" charset="0"/>
                <a:ea typeface="ＭＳ Ｐゴシック" pitchFamily="-84" charset="-128"/>
              </a:defRPr>
            </a:lvl3pPr>
            <a:lvl4pPr marL="1600200" indent="-228600">
              <a:defRPr sz="1600">
                <a:solidFill>
                  <a:schemeClr val="tx1"/>
                </a:solidFill>
                <a:latin typeface="Arial" pitchFamily="34" charset="0"/>
                <a:ea typeface="ＭＳ Ｐゴシック" pitchFamily="-84" charset="-128"/>
              </a:defRPr>
            </a:lvl4pPr>
            <a:lvl5pPr marL="2057400" indent="-228600">
              <a:defRPr sz="1600">
                <a:solidFill>
                  <a:schemeClr val="tx1"/>
                </a:solidFill>
                <a:latin typeface="Arial" pitchFamily="34" charset="0"/>
                <a:ea typeface="ＭＳ Ｐゴシック" pitchFamily="-84" charset="-128"/>
              </a:defRPr>
            </a:lvl5pPr>
            <a:lvl6pPr marL="2514600" indent="-228600" algn="ctr" eaLnBrk="0" fontAlgn="base" hangingPunct="0">
              <a:spcBef>
                <a:spcPct val="0"/>
              </a:spcBef>
              <a:spcAft>
                <a:spcPct val="0"/>
              </a:spcAft>
              <a:defRPr sz="1600">
                <a:solidFill>
                  <a:schemeClr val="tx1"/>
                </a:solidFill>
                <a:latin typeface="Arial" pitchFamily="34" charset="0"/>
                <a:ea typeface="ＭＳ Ｐゴシック" pitchFamily="-84" charset="-128"/>
              </a:defRPr>
            </a:lvl6pPr>
            <a:lvl7pPr marL="2971800" indent="-228600" algn="ctr" eaLnBrk="0" fontAlgn="base" hangingPunct="0">
              <a:spcBef>
                <a:spcPct val="0"/>
              </a:spcBef>
              <a:spcAft>
                <a:spcPct val="0"/>
              </a:spcAft>
              <a:defRPr sz="1600">
                <a:solidFill>
                  <a:schemeClr val="tx1"/>
                </a:solidFill>
                <a:latin typeface="Arial" pitchFamily="34" charset="0"/>
                <a:ea typeface="ＭＳ Ｐゴシック" pitchFamily="-84" charset="-128"/>
              </a:defRPr>
            </a:lvl7pPr>
            <a:lvl8pPr marL="3429000" indent="-228600" algn="ctr" eaLnBrk="0" fontAlgn="base" hangingPunct="0">
              <a:spcBef>
                <a:spcPct val="0"/>
              </a:spcBef>
              <a:spcAft>
                <a:spcPct val="0"/>
              </a:spcAft>
              <a:defRPr sz="1600">
                <a:solidFill>
                  <a:schemeClr val="tx1"/>
                </a:solidFill>
                <a:latin typeface="Arial" pitchFamily="34" charset="0"/>
                <a:ea typeface="ＭＳ Ｐゴシック" pitchFamily="-84" charset="-128"/>
              </a:defRPr>
            </a:lvl8pPr>
            <a:lvl9pPr marL="3886200" indent="-228600" algn="ctr" eaLnBrk="0" fontAlgn="base" hangingPunct="0">
              <a:spcBef>
                <a:spcPct val="0"/>
              </a:spcBef>
              <a:spcAft>
                <a:spcPct val="0"/>
              </a:spcAft>
              <a:defRPr sz="1600">
                <a:solidFill>
                  <a:schemeClr val="tx1"/>
                </a:solidFill>
                <a:latin typeface="Arial" pitchFamily="34" charset="0"/>
                <a:ea typeface="ＭＳ Ｐゴシック" pitchFamily="-84" charset="-128"/>
              </a:defRPr>
            </a:lvl9pPr>
          </a:lstStyle>
          <a:p>
            <a:pPr algn="l"/>
            <a:endParaRPr lang="nl-NL" altLang="nl-NL" sz="2400">
              <a:latin typeface="Segoe UI" panose="020B0502040204020203" pitchFamily="34" charset="0"/>
              <a:cs typeface="Segoe UI" panose="020B0502040204020203" pitchFamily="34" charset="0"/>
            </a:endParaRPr>
          </a:p>
        </p:txBody>
      </p:sp>
      <p:grpSp>
        <p:nvGrpSpPr>
          <p:cNvPr id="2" name="Groep 1"/>
          <p:cNvGrpSpPr/>
          <p:nvPr/>
        </p:nvGrpSpPr>
        <p:grpSpPr>
          <a:xfrm>
            <a:off x="2130199" y="1860297"/>
            <a:ext cx="2713829" cy="2736850"/>
            <a:chOff x="2130199" y="1852613"/>
            <a:chExt cx="2713829" cy="2736850"/>
          </a:xfrm>
        </p:grpSpPr>
        <p:grpSp>
          <p:nvGrpSpPr>
            <p:cNvPr id="121" name="Groep 120"/>
            <p:cNvGrpSpPr/>
            <p:nvPr/>
          </p:nvGrpSpPr>
          <p:grpSpPr>
            <a:xfrm>
              <a:off x="2130199" y="1852613"/>
              <a:ext cx="2663825" cy="2736850"/>
              <a:chOff x="2144713" y="1852613"/>
              <a:chExt cx="2663825" cy="2736850"/>
            </a:xfrm>
          </p:grpSpPr>
          <p:sp>
            <p:nvSpPr>
              <p:cNvPr id="122" name="Freeform 155"/>
              <p:cNvSpPr>
                <a:spLocks/>
              </p:cNvSpPr>
              <p:nvPr/>
            </p:nvSpPr>
            <p:spPr bwMode="auto">
              <a:xfrm>
                <a:off x="2144713" y="1978025"/>
                <a:ext cx="266700" cy="2611438"/>
              </a:xfrm>
              <a:custGeom>
                <a:avLst/>
                <a:gdLst>
                  <a:gd name="T0" fmla="*/ 0 w 111"/>
                  <a:gd name="T1" fmla="*/ 2147483647 h 1295"/>
                  <a:gd name="T2" fmla="*/ 0 w 111"/>
                  <a:gd name="T3" fmla="*/ 2147483647 h 1295"/>
                  <a:gd name="T4" fmla="*/ 0 w 111"/>
                  <a:gd name="T5" fmla="*/ 0 h 1295"/>
                  <a:gd name="T6" fmla="*/ 2147483647 w 111"/>
                  <a:gd name="T7" fmla="*/ 0 h 1295"/>
                  <a:gd name="T8" fmla="*/ 2147483647 w 111"/>
                  <a:gd name="T9" fmla="*/ 2147483647 h 129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1" h="1295">
                    <a:moveTo>
                      <a:pt x="0" y="1295"/>
                    </a:moveTo>
                    <a:lnTo>
                      <a:pt x="0" y="1295"/>
                    </a:lnTo>
                    <a:lnTo>
                      <a:pt x="0" y="0"/>
                    </a:lnTo>
                    <a:lnTo>
                      <a:pt x="111" y="0"/>
                    </a:lnTo>
                    <a:lnTo>
                      <a:pt x="111" y="1295"/>
                    </a:lnTo>
                  </a:path>
                </a:pathLst>
              </a:custGeom>
              <a:gradFill rotWithShape="1">
                <a:gsLst>
                  <a:gs pos="0">
                    <a:srgbClr val="00B050"/>
                  </a:gs>
                  <a:gs pos="50000">
                    <a:srgbClr val="99FF99"/>
                  </a:gs>
                  <a:gs pos="100000">
                    <a:srgbClr val="00B050"/>
                  </a:gs>
                </a:gsLst>
                <a:lin ang="0" scaled="1"/>
              </a:gradFill>
              <a:ln w="22225">
                <a:solidFill>
                  <a:srgbClr val="000000"/>
                </a:solidFill>
                <a:prstDash val="solid"/>
                <a:round/>
                <a:headEnd/>
                <a:tailEnd/>
              </a:ln>
            </p:spPr>
            <p:txBody>
              <a:bodyPr/>
              <a:lstStyle/>
              <a:p>
                <a:endParaRPr lang="nl-NL">
                  <a:latin typeface="Segoe UI" panose="020B0502040204020203" pitchFamily="34" charset="0"/>
                  <a:cs typeface="Segoe UI" panose="020B0502040204020203" pitchFamily="34" charset="0"/>
                </a:endParaRPr>
              </a:p>
            </p:txBody>
          </p:sp>
          <p:sp>
            <p:nvSpPr>
              <p:cNvPr id="123" name="Line 157"/>
              <p:cNvSpPr>
                <a:spLocks noChangeShapeType="1"/>
              </p:cNvSpPr>
              <p:nvPr/>
            </p:nvSpPr>
            <p:spPr bwMode="auto">
              <a:xfrm>
                <a:off x="2278063" y="1868488"/>
                <a:ext cx="1587" cy="109537"/>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nl-NL">
                  <a:latin typeface="Segoe UI" panose="020B0502040204020203" pitchFamily="34" charset="0"/>
                  <a:cs typeface="Segoe UI" panose="020B0502040204020203" pitchFamily="34" charset="0"/>
                </a:endParaRPr>
              </a:p>
            </p:txBody>
          </p:sp>
          <p:sp>
            <p:nvSpPr>
              <p:cNvPr id="124" name="Freeform 159"/>
              <p:cNvSpPr>
                <a:spLocks/>
              </p:cNvSpPr>
              <p:nvPr/>
            </p:nvSpPr>
            <p:spPr bwMode="auto">
              <a:xfrm>
                <a:off x="2947988" y="3027363"/>
                <a:ext cx="261937" cy="1562100"/>
              </a:xfrm>
              <a:custGeom>
                <a:avLst/>
                <a:gdLst>
                  <a:gd name="T0" fmla="*/ 0 w 111"/>
                  <a:gd name="T1" fmla="*/ 2147483647 h 775"/>
                  <a:gd name="T2" fmla="*/ 0 w 111"/>
                  <a:gd name="T3" fmla="*/ 2147483647 h 775"/>
                  <a:gd name="T4" fmla="*/ 0 w 111"/>
                  <a:gd name="T5" fmla="*/ 0 h 775"/>
                  <a:gd name="T6" fmla="*/ 2147483647 w 111"/>
                  <a:gd name="T7" fmla="*/ 0 h 775"/>
                  <a:gd name="T8" fmla="*/ 2147483647 w 111"/>
                  <a:gd name="T9" fmla="*/ 2147483647 h 77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1" h="775">
                    <a:moveTo>
                      <a:pt x="0" y="775"/>
                    </a:moveTo>
                    <a:lnTo>
                      <a:pt x="0" y="775"/>
                    </a:lnTo>
                    <a:lnTo>
                      <a:pt x="0" y="0"/>
                    </a:lnTo>
                    <a:lnTo>
                      <a:pt x="111" y="0"/>
                    </a:lnTo>
                    <a:lnTo>
                      <a:pt x="111" y="775"/>
                    </a:lnTo>
                  </a:path>
                </a:pathLst>
              </a:custGeom>
              <a:gradFill rotWithShape="1">
                <a:gsLst>
                  <a:gs pos="0">
                    <a:srgbClr val="00B050"/>
                  </a:gs>
                  <a:gs pos="50000">
                    <a:srgbClr val="99FF99"/>
                  </a:gs>
                  <a:gs pos="100000">
                    <a:srgbClr val="00B050"/>
                  </a:gs>
                </a:gsLst>
                <a:lin ang="0" scaled="1"/>
              </a:gradFill>
              <a:ln w="22225">
                <a:solidFill>
                  <a:srgbClr val="000000"/>
                </a:solidFill>
                <a:prstDash val="solid"/>
                <a:round/>
                <a:headEnd/>
                <a:tailEnd/>
              </a:ln>
            </p:spPr>
            <p:txBody>
              <a:bodyPr/>
              <a:lstStyle/>
              <a:p>
                <a:endParaRPr lang="nl-NL">
                  <a:latin typeface="Segoe UI" panose="020B0502040204020203" pitchFamily="34" charset="0"/>
                  <a:cs typeface="Segoe UI" panose="020B0502040204020203" pitchFamily="34" charset="0"/>
                </a:endParaRPr>
              </a:p>
            </p:txBody>
          </p:sp>
          <p:sp>
            <p:nvSpPr>
              <p:cNvPr id="126" name="Line 161"/>
              <p:cNvSpPr>
                <a:spLocks noChangeShapeType="1"/>
              </p:cNvSpPr>
              <p:nvPr/>
            </p:nvSpPr>
            <p:spPr bwMode="auto">
              <a:xfrm>
                <a:off x="3090863" y="2751138"/>
                <a:ext cx="0" cy="276225"/>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nl-NL">
                  <a:latin typeface="Segoe UI" panose="020B0502040204020203" pitchFamily="34" charset="0"/>
                  <a:cs typeface="Segoe UI" panose="020B0502040204020203" pitchFamily="34" charset="0"/>
                </a:endParaRPr>
              </a:p>
            </p:txBody>
          </p:sp>
          <p:sp>
            <p:nvSpPr>
              <p:cNvPr id="127" name="Freeform 163"/>
              <p:cNvSpPr>
                <a:spLocks/>
              </p:cNvSpPr>
              <p:nvPr/>
            </p:nvSpPr>
            <p:spPr bwMode="auto">
              <a:xfrm>
                <a:off x="3768725" y="2968625"/>
                <a:ext cx="266700" cy="1620838"/>
              </a:xfrm>
              <a:custGeom>
                <a:avLst/>
                <a:gdLst>
                  <a:gd name="T0" fmla="*/ 0 w 111"/>
                  <a:gd name="T1" fmla="*/ 2147483647 h 805"/>
                  <a:gd name="T2" fmla="*/ 0 w 111"/>
                  <a:gd name="T3" fmla="*/ 2147483647 h 805"/>
                  <a:gd name="T4" fmla="*/ 0 w 111"/>
                  <a:gd name="T5" fmla="*/ 0 h 805"/>
                  <a:gd name="T6" fmla="*/ 2147483647 w 111"/>
                  <a:gd name="T7" fmla="*/ 0 h 805"/>
                  <a:gd name="T8" fmla="*/ 2147483647 w 111"/>
                  <a:gd name="T9" fmla="*/ 2147483647 h 80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1" h="805">
                    <a:moveTo>
                      <a:pt x="0" y="805"/>
                    </a:moveTo>
                    <a:lnTo>
                      <a:pt x="0" y="805"/>
                    </a:lnTo>
                    <a:lnTo>
                      <a:pt x="0" y="0"/>
                    </a:lnTo>
                    <a:lnTo>
                      <a:pt x="111" y="0"/>
                    </a:lnTo>
                    <a:lnTo>
                      <a:pt x="111" y="805"/>
                    </a:lnTo>
                  </a:path>
                </a:pathLst>
              </a:custGeom>
              <a:gradFill rotWithShape="1">
                <a:gsLst>
                  <a:gs pos="0">
                    <a:srgbClr val="00B050"/>
                  </a:gs>
                  <a:gs pos="50000">
                    <a:srgbClr val="99FF99"/>
                  </a:gs>
                  <a:gs pos="100000">
                    <a:srgbClr val="00B050"/>
                  </a:gs>
                </a:gsLst>
                <a:lin ang="0" scaled="1"/>
              </a:gradFill>
              <a:ln w="22225">
                <a:solidFill>
                  <a:srgbClr val="000000"/>
                </a:solidFill>
                <a:prstDash val="solid"/>
                <a:round/>
                <a:headEnd/>
                <a:tailEnd/>
              </a:ln>
            </p:spPr>
            <p:txBody>
              <a:bodyPr/>
              <a:lstStyle/>
              <a:p>
                <a:endParaRPr lang="nl-NL">
                  <a:latin typeface="Segoe UI" panose="020B0502040204020203" pitchFamily="34" charset="0"/>
                  <a:cs typeface="Segoe UI" panose="020B0502040204020203" pitchFamily="34" charset="0"/>
                </a:endParaRPr>
              </a:p>
            </p:txBody>
          </p:sp>
          <p:sp>
            <p:nvSpPr>
              <p:cNvPr id="129" name="Line 165"/>
              <p:cNvSpPr>
                <a:spLocks noChangeShapeType="1"/>
              </p:cNvSpPr>
              <p:nvPr/>
            </p:nvSpPr>
            <p:spPr bwMode="auto">
              <a:xfrm>
                <a:off x="3903663" y="2687638"/>
                <a:ext cx="0" cy="280987"/>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nl-NL">
                  <a:latin typeface="Segoe UI" panose="020B0502040204020203" pitchFamily="34" charset="0"/>
                  <a:cs typeface="Segoe UI" panose="020B0502040204020203" pitchFamily="34" charset="0"/>
                </a:endParaRPr>
              </a:p>
            </p:txBody>
          </p:sp>
          <p:sp>
            <p:nvSpPr>
              <p:cNvPr id="132" name="Line 169"/>
              <p:cNvSpPr>
                <a:spLocks noChangeShapeType="1"/>
              </p:cNvSpPr>
              <p:nvPr/>
            </p:nvSpPr>
            <p:spPr bwMode="auto">
              <a:xfrm>
                <a:off x="4725192" y="2279650"/>
                <a:ext cx="0" cy="220663"/>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nl-NL">
                  <a:latin typeface="Segoe UI" panose="020B0502040204020203" pitchFamily="34" charset="0"/>
                  <a:cs typeface="Segoe UI" panose="020B0502040204020203" pitchFamily="34" charset="0"/>
                </a:endParaRPr>
              </a:p>
            </p:txBody>
          </p:sp>
          <p:sp>
            <p:nvSpPr>
              <p:cNvPr id="133" name="Line 215"/>
              <p:cNvSpPr>
                <a:spLocks noChangeShapeType="1"/>
              </p:cNvSpPr>
              <p:nvPr/>
            </p:nvSpPr>
            <p:spPr bwMode="auto">
              <a:xfrm>
                <a:off x="2757488" y="2598738"/>
                <a:ext cx="423862"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defRPr/>
                </a:pPr>
                <a:endParaRPr lang="en-US" sz="2400">
                  <a:latin typeface="Segoe UI" panose="020B0502040204020203" pitchFamily="34" charset="0"/>
                  <a:ea typeface="ＭＳ Ｐゴシック" charset="0"/>
                  <a:cs typeface="Segoe UI" panose="020B0502040204020203" pitchFamily="34" charset="0"/>
                </a:endParaRPr>
              </a:p>
            </p:txBody>
          </p:sp>
          <p:sp>
            <p:nvSpPr>
              <p:cNvPr id="134" name="Line 217"/>
              <p:cNvSpPr>
                <a:spLocks noChangeShapeType="1"/>
              </p:cNvSpPr>
              <p:nvPr/>
            </p:nvSpPr>
            <p:spPr bwMode="auto">
              <a:xfrm>
                <a:off x="3563938" y="2541588"/>
                <a:ext cx="433387"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defRPr/>
                </a:pPr>
                <a:endParaRPr lang="en-US" sz="2400">
                  <a:latin typeface="Segoe UI" panose="020B0502040204020203" pitchFamily="34" charset="0"/>
                  <a:ea typeface="ＭＳ Ｐゴシック" charset="0"/>
                  <a:cs typeface="Segoe UI" panose="020B0502040204020203" pitchFamily="34" charset="0"/>
                </a:endParaRPr>
              </a:p>
            </p:txBody>
          </p:sp>
          <p:sp>
            <p:nvSpPr>
              <p:cNvPr id="135" name="Line 219"/>
              <p:cNvSpPr>
                <a:spLocks noChangeShapeType="1"/>
              </p:cNvSpPr>
              <p:nvPr/>
            </p:nvSpPr>
            <p:spPr bwMode="auto">
              <a:xfrm>
                <a:off x="4368800" y="2157413"/>
                <a:ext cx="439738"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defRPr/>
                </a:pPr>
                <a:endParaRPr lang="en-US" sz="2400">
                  <a:latin typeface="Segoe UI" panose="020B0502040204020203" pitchFamily="34" charset="0"/>
                  <a:ea typeface="ＭＳ Ｐゴシック" charset="0"/>
                  <a:cs typeface="Segoe UI" panose="020B0502040204020203" pitchFamily="34" charset="0"/>
                </a:endParaRPr>
              </a:p>
            </p:txBody>
          </p:sp>
          <p:sp>
            <p:nvSpPr>
              <p:cNvPr id="136" name="Tekstvak 61460"/>
              <p:cNvSpPr txBox="1">
                <a:spLocks noChangeArrowheads="1"/>
              </p:cNvSpPr>
              <p:nvPr/>
            </p:nvSpPr>
            <p:spPr bwMode="auto">
              <a:xfrm>
                <a:off x="2792413" y="2303463"/>
                <a:ext cx="21431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Arial" pitchFamily="34" charset="0"/>
                    <a:ea typeface="ＭＳ Ｐゴシック" pitchFamily="-84" charset="-128"/>
                  </a:defRPr>
                </a:lvl1pPr>
                <a:lvl2pPr marL="742950" indent="-285750">
                  <a:defRPr sz="1600">
                    <a:solidFill>
                      <a:schemeClr val="tx1"/>
                    </a:solidFill>
                    <a:latin typeface="Arial" pitchFamily="34" charset="0"/>
                    <a:ea typeface="ＭＳ Ｐゴシック" pitchFamily="-84" charset="-128"/>
                  </a:defRPr>
                </a:lvl2pPr>
                <a:lvl3pPr marL="1143000" indent="-228600">
                  <a:defRPr sz="1600">
                    <a:solidFill>
                      <a:schemeClr val="tx1"/>
                    </a:solidFill>
                    <a:latin typeface="Arial" pitchFamily="34" charset="0"/>
                    <a:ea typeface="ＭＳ Ｐゴシック" pitchFamily="-84" charset="-128"/>
                  </a:defRPr>
                </a:lvl3pPr>
                <a:lvl4pPr marL="1600200" indent="-228600">
                  <a:defRPr sz="1600">
                    <a:solidFill>
                      <a:schemeClr val="tx1"/>
                    </a:solidFill>
                    <a:latin typeface="Arial" pitchFamily="34" charset="0"/>
                    <a:ea typeface="ＭＳ Ｐゴシック" pitchFamily="-84" charset="-128"/>
                  </a:defRPr>
                </a:lvl4pPr>
                <a:lvl5pPr marL="2057400" indent="-228600">
                  <a:defRPr sz="1600">
                    <a:solidFill>
                      <a:schemeClr val="tx1"/>
                    </a:solidFill>
                    <a:latin typeface="Arial" pitchFamily="34" charset="0"/>
                    <a:ea typeface="ＭＳ Ｐゴシック" pitchFamily="-84" charset="-128"/>
                  </a:defRPr>
                </a:lvl5pPr>
                <a:lvl6pPr marL="2514600" indent="-228600" algn="ctr" eaLnBrk="0" fontAlgn="base" hangingPunct="0">
                  <a:spcBef>
                    <a:spcPct val="0"/>
                  </a:spcBef>
                  <a:spcAft>
                    <a:spcPct val="0"/>
                  </a:spcAft>
                  <a:defRPr sz="1600">
                    <a:solidFill>
                      <a:schemeClr val="tx1"/>
                    </a:solidFill>
                    <a:latin typeface="Arial" pitchFamily="34" charset="0"/>
                    <a:ea typeface="ＭＳ Ｐゴシック" pitchFamily="-84" charset="-128"/>
                  </a:defRPr>
                </a:lvl6pPr>
                <a:lvl7pPr marL="2971800" indent="-228600" algn="ctr" eaLnBrk="0" fontAlgn="base" hangingPunct="0">
                  <a:spcBef>
                    <a:spcPct val="0"/>
                  </a:spcBef>
                  <a:spcAft>
                    <a:spcPct val="0"/>
                  </a:spcAft>
                  <a:defRPr sz="1600">
                    <a:solidFill>
                      <a:schemeClr val="tx1"/>
                    </a:solidFill>
                    <a:latin typeface="Arial" pitchFamily="34" charset="0"/>
                    <a:ea typeface="ＭＳ Ｐゴシック" pitchFamily="-84" charset="-128"/>
                  </a:defRPr>
                </a:lvl7pPr>
                <a:lvl8pPr marL="3429000" indent="-228600" algn="ctr" eaLnBrk="0" fontAlgn="base" hangingPunct="0">
                  <a:spcBef>
                    <a:spcPct val="0"/>
                  </a:spcBef>
                  <a:spcAft>
                    <a:spcPct val="0"/>
                  </a:spcAft>
                  <a:defRPr sz="1600">
                    <a:solidFill>
                      <a:schemeClr val="tx1"/>
                    </a:solidFill>
                    <a:latin typeface="Arial" pitchFamily="34" charset="0"/>
                    <a:ea typeface="ＭＳ Ｐゴシック" pitchFamily="-84" charset="-128"/>
                  </a:defRPr>
                </a:lvl8pPr>
                <a:lvl9pPr marL="3886200" indent="-228600" algn="ctr" eaLnBrk="0" fontAlgn="base" hangingPunct="0">
                  <a:spcBef>
                    <a:spcPct val="0"/>
                  </a:spcBef>
                  <a:spcAft>
                    <a:spcPct val="0"/>
                  </a:spcAft>
                  <a:defRPr sz="1600">
                    <a:solidFill>
                      <a:schemeClr val="tx1"/>
                    </a:solidFill>
                    <a:latin typeface="Arial" pitchFamily="34" charset="0"/>
                    <a:ea typeface="ＭＳ Ｐゴシック" pitchFamily="-84" charset="-128"/>
                  </a:defRPr>
                </a:lvl9pPr>
              </a:lstStyle>
              <a:p>
                <a:pPr algn="l"/>
                <a:r>
                  <a:rPr lang="nl-NL" altLang="nl-NL" sz="2800" dirty="0">
                    <a:latin typeface="Segoe UI" panose="020B0502040204020203" pitchFamily="34" charset="0"/>
                    <a:cs typeface="Segoe UI" panose="020B0502040204020203" pitchFamily="34" charset="0"/>
                  </a:rPr>
                  <a:t>*</a:t>
                </a:r>
              </a:p>
            </p:txBody>
          </p:sp>
          <p:sp>
            <p:nvSpPr>
              <p:cNvPr id="137" name="Tekstvak 61460"/>
              <p:cNvSpPr txBox="1">
                <a:spLocks noChangeArrowheads="1"/>
              </p:cNvSpPr>
              <p:nvPr/>
            </p:nvSpPr>
            <p:spPr bwMode="auto">
              <a:xfrm>
                <a:off x="4440238" y="1852613"/>
                <a:ext cx="21431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Arial" pitchFamily="34" charset="0"/>
                    <a:ea typeface="ＭＳ Ｐゴシック" pitchFamily="-84" charset="-128"/>
                  </a:defRPr>
                </a:lvl1pPr>
                <a:lvl2pPr marL="742950" indent="-285750">
                  <a:defRPr sz="1600">
                    <a:solidFill>
                      <a:schemeClr val="tx1"/>
                    </a:solidFill>
                    <a:latin typeface="Arial" pitchFamily="34" charset="0"/>
                    <a:ea typeface="ＭＳ Ｐゴシック" pitchFamily="-84" charset="-128"/>
                  </a:defRPr>
                </a:lvl2pPr>
                <a:lvl3pPr marL="1143000" indent="-228600">
                  <a:defRPr sz="1600">
                    <a:solidFill>
                      <a:schemeClr val="tx1"/>
                    </a:solidFill>
                    <a:latin typeface="Arial" pitchFamily="34" charset="0"/>
                    <a:ea typeface="ＭＳ Ｐゴシック" pitchFamily="-84" charset="-128"/>
                  </a:defRPr>
                </a:lvl3pPr>
                <a:lvl4pPr marL="1600200" indent="-228600">
                  <a:defRPr sz="1600">
                    <a:solidFill>
                      <a:schemeClr val="tx1"/>
                    </a:solidFill>
                    <a:latin typeface="Arial" pitchFamily="34" charset="0"/>
                    <a:ea typeface="ＭＳ Ｐゴシック" pitchFamily="-84" charset="-128"/>
                  </a:defRPr>
                </a:lvl4pPr>
                <a:lvl5pPr marL="2057400" indent="-228600">
                  <a:defRPr sz="1600">
                    <a:solidFill>
                      <a:schemeClr val="tx1"/>
                    </a:solidFill>
                    <a:latin typeface="Arial" pitchFamily="34" charset="0"/>
                    <a:ea typeface="ＭＳ Ｐゴシック" pitchFamily="-84" charset="-128"/>
                  </a:defRPr>
                </a:lvl5pPr>
                <a:lvl6pPr marL="2514600" indent="-228600" algn="ctr" eaLnBrk="0" fontAlgn="base" hangingPunct="0">
                  <a:spcBef>
                    <a:spcPct val="0"/>
                  </a:spcBef>
                  <a:spcAft>
                    <a:spcPct val="0"/>
                  </a:spcAft>
                  <a:defRPr sz="1600">
                    <a:solidFill>
                      <a:schemeClr val="tx1"/>
                    </a:solidFill>
                    <a:latin typeface="Arial" pitchFamily="34" charset="0"/>
                    <a:ea typeface="ＭＳ Ｐゴシック" pitchFamily="-84" charset="-128"/>
                  </a:defRPr>
                </a:lvl6pPr>
                <a:lvl7pPr marL="2971800" indent="-228600" algn="ctr" eaLnBrk="0" fontAlgn="base" hangingPunct="0">
                  <a:spcBef>
                    <a:spcPct val="0"/>
                  </a:spcBef>
                  <a:spcAft>
                    <a:spcPct val="0"/>
                  </a:spcAft>
                  <a:defRPr sz="1600">
                    <a:solidFill>
                      <a:schemeClr val="tx1"/>
                    </a:solidFill>
                    <a:latin typeface="Arial" pitchFamily="34" charset="0"/>
                    <a:ea typeface="ＭＳ Ｐゴシック" pitchFamily="-84" charset="-128"/>
                  </a:defRPr>
                </a:lvl7pPr>
                <a:lvl8pPr marL="3429000" indent="-228600" algn="ctr" eaLnBrk="0" fontAlgn="base" hangingPunct="0">
                  <a:spcBef>
                    <a:spcPct val="0"/>
                  </a:spcBef>
                  <a:spcAft>
                    <a:spcPct val="0"/>
                  </a:spcAft>
                  <a:defRPr sz="1600">
                    <a:solidFill>
                      <a:schemeClr val="tx1"/>
                    </a:solidFill>
                    <a:latin typeface="Arial" pitchFamily="34" charset="0"/>
                    <a:ea typeface="ＭＳ Ｐゴシック" pitchFamily="-84" charset="-128"/>
                  </a:defRPr>
                </a:lvl8pPr>
                <a:lvl9pPr marL="3886200" indent="-228600" algn="ctr" eaLnBrk="0" fontAlgn="base" hangingPunct="0">
                  <a:spcBef>
                    <a:spcPct val="0"/>
                  </a:spcBef>
                  <a:spcAft>
                    <a:spcPct val="0"/>
                  </a:spcAft>
                  <a:defRPr sz="1600">
                    <a:solidFill>
                      <a:schemeClr val="tx1"/>
                    </a:solidFill>
                    <a:latin typeface="Arial" pitchFamily="34" charset="0"/>
                    <a:ea typeface="ＭＳ Ｐゴシック" pitchFamily="-84" charset="-128"/>
                  </a:defRPr>
                </a:lvl9pPr>
              </a:lstStyle>
              <a:p>
                <a:pPr algn="l"/>
                <a:r>
                  <a:rPr lang="nl-NL" altLang="nl-NL" sz="2800">
                    <a:latin typeface="Segoe UI" panose="020B0502040204020203" pitchFamily="34" charset="0"/>
                    <a:cs typeface="Segoe UI" panose="020B0502040204020203" pitchFamily="34" charset="0"/>
                  </a:rPr>
                  <a:t>*</a:t>
                </a:r>
              </a:p>
            </p:txBody>
          </p:sp>
          <p:sp>
            <p:nvSpPr>
              <p:cNvPr id="138" name="Tekstvak 61460"/>
              <p:cNvSpPr txBox="1">
                <a:spLocks noChangeArrowheads="1"/>
              </p:cNvSpPr>
              <p:nvPr/>
            </p:nvSpPr>
            <p:spPr bwMode="auto">
              <a:xfrm>
                <a:off x="3592513" y="2232025"/>
                <a:ext cx="21431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Arial" pitchFamily="34" charset="0"/>
                    <a:ea typeface="ＭＳ Ｐゴシック" pitchFamily="-84" charset="-128"/>
                  </a:defRPr>
                </a:lvl1pPr>
                <a:lvl2pPr marL="742950" indent="-285750">
                  <a:defRPr sz="1600">
                    <a:solidFill>
                      <a:schemeClr val="tx1"/>
                    </a:solidFill>
                    <a:latin typeface="Arial" pitchFamily="34" charset="0"/>
                    <a:ea typeface="ＭＳ Ｐゴシック" pitchFamily="-84" charset="-128"/>
                  </a:defRPr>
                </a:lvl2pPr>
                <a:lvl3pPr marL="1143000" indent="-228600">
                  <a:defRPr sz="1600">
                    <a:solidFill>
                      <a:schemeClr val="tx1"/>
                    </a:solidFill>
                    <a:latin typeface="Arial" pitchFamily="34" charset="0"/>
                    <a:ea typeface="ＭＳ Ｐゴシック" pitchFamily="-84" charset="-128"/>
                  </a:defRPr>
                </a:lvl3pPr>
                <a:lvl4pPr marL="1600200" indent="-228600">
                  <a:defRPr sz="1600">
                    <a:solidFill>
                      <a:schemeClr val="tx1"/>
                    </a:solidFill>
                    <a:latin typeface="Arial" pitchFamily="34" charset="0"/>
                    <a:ea typeface="ＭＳ Ｐゴシック" pitchFamily="-84" charset="-128"/>
                  </a:defRPr>
                </a:lvl4pPr>
                <a:lvl5pPr marL="2057400" indent="-228600">
                  <a:defRPr sz="1600">
                    <a:solidFill>
                      <a:schemeClr val="tx1"/>
                    </a:solidFill>
                    <a:latin typeface="Arial" pitchFamily="34" charset="0"/>
                    <a:ea typeface="ＭＳ Ｐゴシック" pitchFamily="-84" charset="-128"/>
                  </a:defRPr>
                </a:lvl5pPr>
                <a:lvl6pPr marL="2514600" indent="-228600" algn="ctr" eaLnBrk="0" fontAlgn="base" hangingPunct="0">
                  <a:spcBef>
                    <a:spcPct val="0"/>
                  </a:spcBef>
                  <a:spcAft>
                    <a:spcPct val="0"/>
                  </a:spcAft>
                  <a:defRPr sz="1600">
                    <a:solidFill>
                      <a:schemeClr val="tx1"/>
                    </a:solidFill>
                    <a:latin typeface="Arial" pitchFamily="34" charset="0"/>
                    <a:ea typeface="ＭＳ Ｐゴシック" pitchFamily="-84" charset="-128"/>
                  </a:defRPr>
                </a:lvl6pPr>
                <a:lvl7pPr marL="2971800" indent="-228600" algn="ctr" eaLnBrk="0" fontAlgn="base" hangingPunct="0">
                  <a:spcBef>
                    <a:spcPct val="0"/>
                  </a:spcBef>
                  <a:spcAft>
                    <a:spcPct val="0"/>
                  </a:spcAft>
                  <a:defRPr sz="1600">
                    <a:solidFill>
                      <a:schemeClr val="tx1"/>
                    </a:solidFill>
                    <a:latin typeface="Arial" pitchFamily="34" charset="0"/>
                    <a:ea typeface="ＭＳ Ｐゴシック" pitchFamily="-84" charset="-128"/>
                  </a:defRPr>
                </a:lvl7pPr>
                <a:lvl8pPr marL="3429000" indent="-228600" algn="ctr" eaLnBrk="0" fontAlgn="base" hangingPunct="0">
                  <a:spcBef>
                    <a:spcPct val="0"/>
                  </a:spcBef>
                  <a:spcAft>
                    <a:spcPct val="0"/>
                  </a:spcAft>
                  <a:defRPr sz="1600">
                    <a:solidFill>
                      <a:schemeClr val="tx1"/>
                    </a:solidFill>
                    <a:latin typeface="Arial" pitchFamily="34" charset="0"/>
                    <a:ea typeface="ＭＳ Ｐゴシック" pitchFamily="-84" charset="-128"/>
                  </a:defRPr>
                </a:lvl8pPr>
                <a:lvl9pPr marL="3886200" indent="-228600" algn="ctr" eaLnBrk="0" fontAlgn="base" hangingPunct="0">
                  <a:spcBef>
                    <a:spcPct val="0"/>
                  </a:spcBef>
                  <a:spcAft>
                    <a:spcPct val="0"/>
                  </a:spcAft>
                  <a:defRPr sz="1600">
                    <a:solidFill>
                      <a:schemeClr val="tx1"/>
                    </a:solidFill>
                    <a:latin typeface="Arial" pitchFamily="34" charset="0"/>
                    <a:ea typeface="ＭＳ Ｐゴシック" pitchFamily="-84" charset="-128"/>
                  </a:defRPr>
                </a:lvl9pPr>
              </a:lstStyle>
              <a:p>
                <a:pPr algn="l"/>
                <a:r>
                  <a:rPr lang="nl-NL" altLang="nl-NL" sz="2800" dirty="0">
                    <a:latin typeface="Segoe UI" panose="020B0502040204020203" pitchFamily="34" charset="0"/>
                    <a:cs typeface="Segoe UI" panose="020B0502040204020203" pitchFamily="34" charset="0"/>
                  </a:rPr>
                  <a:t>*</a:t>
                </a:r>
              </a:p>
            </p:txBody>
          </p:sp>
        </p:grpSp>
        <p:sp>
          <p:nvSpPr>
            <p:cNvPr id="96" name="Freeform 163"/>
            <p:cNvSpPr>
              <a:spLocks/>
            </p:cNvSpPr>
            <p:nvPr/>
          </p:nvSpPr>
          <p:spPr bwMode="auto">
            <a:xfrm>
              <a:off x="4577328" y="2492629"/>
              <a:ext cx="266700" cy="2096834"/>
            </a:xfrm>
            <a:custGeom>
              <a:avLst/>
              <a:gdLst>
                <a:gd name="T0" fmla="*/ 0 w 111"/>
                <a:gd name="T1" fmla="*/ 2147483647 h 805"/>
                <a:gd name="T2" fmla="*/ 0 w 111"/>
                <a:gd name="T3" fmla="*/ 2147483647 h 805"/>
                <a:gd name="T4" fmla="*/ 0 w 111"/>
                <a:gd name="T5" fmla="*/ 0 h 805"/>
                <a:gd name="T6" fmla="*/ 2147483647 w 111"/>
                <a:gd name="T7" fmla="*/ 0 h 805"/>
                <a:gd name="T8" fmla="*/ 2147483647 w 111"/>
                <a:gd name="T9" fmla="*/ 2147483647 h 80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1" h="805">
                  <a:moveTo>
                    <a:pt x="0" y="805"/>
                  </a:moveTo>
                  <a:lnTo>
                    <a:pt x="0" y="805"/>
                  </a:lnTo>
                  <a:lnTo>
                    <a:pt x="0" y="0"/>
                  </a:lnTo>
                  <a:lnTo>
                    <a:pt x="111" y="0"/>
                  </a:lnTo>
                  <a:lnTo>
                    <a:pt x="111" y="805"/>
                  </a:lnTo>
                </a:path>
              </a:pathLst>
            </a:custGeom>
            <a:gradFill rotWithShape="1">
              <a:gsLst>
                <a:gs pos="0">
                  <a:srgbClr val="00B050"/>
                </a:gs>
                <a:gs pos="50000">
                  <a:srgbClr val="99FF99"/>
                </a:gs>
                <a:gs pos="100000">
                  <a:srgbClr val="00B050"/>
                </a:gs>
              </a:gsLst>
              <a:lin ang="0" scaled="1"/>
            </a:gradFill>
            <a:ln w="22225">
              <a:solidFill>
                <a:srgbClr val="000000"/>
              </a:solidFill>
              <a:prstDash val="solid"/>
              <a:round/>
              <a:headEnd/>
              <a:tailEnd/>
            </a:ln>
          </p:spPr>
          <p:txBody>
            <a:bodyPr/>
            <a:lstStyle/>
            <a:p>
              <a:endParaRPr lang="nl-NL">
                <a:latin typeface="Segoe UI" panose="020B0502040204020203" pitchFamily="34" charset="0"/>
                <a:cs typeface="Segoe UI" panose="020B0502040204020203" pitchFamily="34" charset="0"/>
              </a:endParaRPr>
            </a:p>
          </p:txBody>
        </p:sp>
      </p:grpSp>
    </p:spTree>
    <p:extLst>
      <p:ext uri="{BB962C8B-B14F-4D97-AF65-F5344CB8AC3E}">
        <p14:creationId xmlns:p14="http://schemas.microsoft.com/office/powerpoint/2010/main" val="2149948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139"/>
                                        </p:tgtEl>
                                        <p:attrNameLst>
                                          <p:attrName>style.visibility</p:attrName>
                                        </p:attrNameLst>
                                      </p:cBhvr>
                                      <p:to>
                                        <p:strVal val="visible"/>
                                      </p:to>
                                    </p:set>
                                    <p:animEffect transition="in" filter="fade">
                                      <p:cBhvr>
                                        <p:cTn id="9" dur="500"/>
                                        <p:tgtEl>
                                          <p:spTgt spid="1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l"/>
            <a:r>
              <a:rPr lang="nl-NL" dirty="0">
                <a:solidFill>
                  <a:schemeClr val="accent1"/>
                </a:solidFill>
                <a:cs typeface="Segoe UI" panose="020B0502040204020203" pitchFamily="34" charset="0"/>
              </a:rPr>
              <a:t>Joint </a:t>
            </a:r>
            <a:r>
              <a:rPr lang="nl-NL" dirty="0" err="1">
                <a:solidFill>
                  <a:schemeClr val="accent1"/>
                </a:solidFill>
                <a:cs typeface="Segoe UI" panose="020B0502040204020203" pitchFamily="34" charset="0"/>
              </a:rPr>
              <a:t>distraction</a:t>
            </a:r>
            <a:r>
              <a:rPr lang="nl-NL" dirty="0">
                <a:solidFill>
                  <a:schemeClr val="accent1"/>
                </a:solidFill>
                <a:cs typeface="Segoe UI" panose="020B0502040204020203" pitchFamily="34" charset="0"/>
              </a:rPr>
              <a:t> in </a:t>
            </a:r>
            <a:r>
              <a:rPr lang="nl-NL" dirty="0" err="1">
                <a:solidFill>
                  <a:schemeClr val="accent1"/>
                </a:solidFill>
                <a:cs typeface="Segoe UI" panose="020B0502040204020203" pitchFamily="34" charset="0"/>
              </a:rPr>
              <a:t>haemophilia</a:t>
            </a:r>
            <a:endParaRPr lang="nl-NL" dirty="0">
              <a:solidFill>
                <a:schemeClr val="accent1"/>
              </a:solidFill>
              <a:cs typeface="Segoe UI" panose="020B0502040204020203" pitchFamily="34" charset="0"/>
            </a:endParaRPr>
          </a:p>
        </p:txBody>
      </p:sp>
      <p:pic>
        <p:nvPicPr>
          <p:cNvPr id="4" name="Picture 24"/>
          <p:cNvPicPr>
            <a:picLocks noChangeAspect="1" noChangeArrowheads="1"/>
          </p:cNvPicPr>
          <p:nvPr/>
        </p:nvPicPr>
        <p:blipFill>
          <a:blip r:embed="rId2">
            <a:extLst>
              <a:ext uri="{28A0092B-C50C-407E-A947-70E740481C1C}">
                <a14:useLocalDpi xmlns:a14="http://schemas.microsoft.com/office/drawing/2010/main" val="0"/>
              </a:ext>
            </a:extLst>
          </a:blip>
          <a:srcRect l="25856" t="14658" r="24144" b="28314"/>
          <a:stretch>
            <a:fillRect/>
          </a:stretch>
        </p:blipFill>
        <p:spPr bwMode="auto">
          <a:xfrm>
            <a:off x="5897777" y="3610783"/>
            <a:ext cx="2087562" cy="226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pic>
        <p:nvPicPr>
          <p:cNvPr id="5" name="Picture 23"/>
          <p:cNvPicPr>
            <a:picLocks noChangeAspect="1" noChangeArrowheads="1"/>
          </p:cNvPicPr>
          <p:nvPr/>
        </p:nvPicPr>
        <p:blipFill rotWithShape="1">
          <a:blip r:embed="rId3"/>
          <a:srcRect l="20651" t="18946" r="33322" b="30078"/>
          <a:stretch/>
        </p:blipFill>
        <p:spPr bwMode="auto">
          <a:xfrm>
            <a:off x="5897777" y="1258108"/>
            <a:ext cx="2087562" cy="2195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6" name="Picture 22"/>
          <p:cNvPicPr>
            <a:picLocks noChangeAspect="1" noChangeArrowheads="1"/>
          </p:cNvPicPr>
          <p:nvPr/>
        </p:nvPicPr>
        <p:blipFill rotWithShape="1">
          <a:blip r:embed="rId4"/>
          <a:srcRect l="26422" t="31437" r="31049" b="20061"/>
          <a:stretch/>
        </p:blipFill>
        <p:spPr bwMode="auto">
          <a:xfrm>
            <a:off x="1433727" y="3610783"/>
            <a:ext cx="2087562" cy="226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7" name="Picture 21"/>
          <p:cNvPicPr>
            <a:picLocks noChangeAspect="1" noChangeArrowheads="1"/>
          </p:cNvPicPr>
          <p:nvPr/>
        </p:nvPicPr>
        <p:blipFill rotWithShape="1">
          <a:blip r:embed="rId5"/>
          <a:srcRect l="30997" t="28446" r="33414" b="32138"/>
          <a:stretch/>
        </p:blipFill>
        <p:spPr bwMode="auto">
          <a:xfrm>
            <a:off x="1433727" y="1258108"/>
            <a:ext cx="2087562" cy="2195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8" name="Text Box 8"/>
          <p:cNvSpPr txBox="1">
            <a:spLocks noChangeArrowheads="1"/>
          </p:cNvSpPr>
          <p:nvPr/>
        </p:nvSpPr>
        <p:spPr bwMode="auto">
          <a:xfrm rot="16200000">
            <a:off x="-131549" y="2072496"/>
            <a:ext cx="2665413" cy="401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nl-NL" sz="2000">
                <a:latin typeface="Segoe UI" panose="020B0502040204020203" pitchFamily="34" charset="0"/>
                <a:ea typeface="ＭＳ Ｐゴシック" charset="0"/>
                <a:cs typeface="Segoe UI" panose="020B0502040204020203" pitchFamily="34" charset="0"/>
              </a:rPr>
              <a:t>pre-treatment</a:t>
            </a:r>
          </a:p>
        </p:txBody>
      </p:sp>
      <p:sp>
        <p:nvSpPr>
          <p:cNvPr id="9" name="Text Box 9"/>
          <p:cNvSpPr txBox="1">
            <a:spLocks noChangeArrowheads="1"/>
          </p:cNvSpPr>
          <p:nvPr/>
        </p:nvSpPr>
        <p:spPr bwMode="auto">
          <a:xfrm rot="16200000">
            <a:off x="-131548" y="4490258"/>
            <a:ext cx="2665412" cy="401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nl-NL" sz="2000" dirty="0">
                <a:latin typeface="Segoe UI" panose="020B0502040204020203" pitchFamily="34" charset="0"/>
                <a:ea typeface="ＭＳ Ｐゴシック" charset="0"/>
                <a:cs typeface="Segoe UI" panose="020B0502040204020203" pitchFamily="34" charset="0"/>
              </a:rPr>
              <a:t>post-treatment</a:t>
            </a:r>
          </a:p>
        </p:txBody>
      </p:sp>
      <p:pic>
        <p:nvPicPr>
          <p:cNvPr id="10" name="Picture 3"/>
          <p:cNvPicPr>
            <a:picLocks noChangeAspect="1" noChangeArrowheads="1"/>
          </p:cNvPicPr>
          <p:nvPr/>
        </p:nvPicPr>
        <p:blipFill rotWithShape="1">
          <a:blip r:embed="rId6"/>
          <a:srcRect l="16106" t="35473" r="32210" b="5624"/>
          <a:stretch/>
        </p:blipFill>
        <p:spPr bwMode="auto">
          <a:xfrm>
            <a:off x="3664164" y="3610783"/>
            <a:ext cx="2089150" cy="226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pic>
        <p:nvPicPr>
          <p:cNvPr id="11" name="Picture 5" descr="rontgenfoto voor distractie copy"/>
          <p:cNvPicPr>
            <a:picLocks noChangeAspect="1" noChangeArrowheads="1"/>
          </p:cNvPicPr>
          <p:nvPr/>
        </p:nvPicPr>
        <p:blipFill>
          <a:blip r:embed="rId7">
            <a:extLst>
              <a:ext uri="{28A0092B-C50C-407E-A947-70E740481C1C}">
                <a14:useLocalDpi xmlns:a14="http://schemas.microsoft.com/office/drawing/2010/main" val="0"/>
              </a:ext>
            </a:extLst>
          </a:blip>
          <a:srcRect l="13887" t="14502" r="8072" b="17786"/>
          <a:stretch>
            <a:fillRect/>
          </a:stretch>
        </p:blipFill>
        <p:spPr bwMode="auto">
          <a:xfrm>
            <a:off x="3665752" y="1258108"/>
            <a:ext cx="2087562" cy="219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kstvak 19"/>
          <p:cNvSpPr txBox="1">
            <a:spLocks noChangeArrowheads="1"/>
          </p:cNvSpPr>
          <p:nvPr/>
        </p:nvSpPr>
        <p:spPr bwMode="auto">
          <a:xfrm>
            <a:off x="2478302" y="3058333"/>
            <a:ext cx="10287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Arial" pitchFamily="34" charset="0"/>
                <a:ea typeface="ＭＳ Ｐゴシック" charset="-128"/>
              </a:defRPr>
            </a:lvl1pPr>
            <a:lvl2pPr marL="742950" indent="-285750">
              <a:defRPr sz="1600">
                <a:solidFill>
                  <a:schemeClr val="tx1"/>
                </a:solidFill>
                <a:latin typeface="Arial" pitchFamily="34" charset="0"/>
                <a:ea typeface="ＭＳ Ｐゴシック" charset="-128"/>
              </a:defRPr>
            </a:lvl2pPr>
            <a:lvl3pPr marL="1143000" indent="-228600">
              <a:defRPr sz="1600">
                <a:solidFill>
                  <a:schemeClr val="tx1"/>
                </a:solidFill>
                <a:latin typeface="Arial" pitchFamily="34" charset="0"/>
                <a:ea typeface="ＭＳ Ｐゴシック" charset="-128"/>
              </a:defRPr>
            </a:lvl3pPr>
            <a:lvl4pPr marL="1600200" indent="-228600">
              <a:defRPr sz="1600">
                <a:solidFill>
                  <a:schemeClr val="tx1"/>
                </a:solidFill>
                <a:latin typeface="Arial" pitchFamily="34" charset="0"/>
                <a:ea typeface="ＭＳ Ｐゴシック" charset="-128"/>
              </a:defRPr>
            </a:lvl4pPr>
            <a:lvl5pPr marL="2057400" indent="-228600">
              <a:defRPr sz="1600">
                <a:solidFill>
                  <a:schemeClr val="tx1"/>
                </a:solidFill>
                <a:latin typeface="Arial" pitchFamily="34" charset="0"/>
                <a:ea typeface="ＭＳ Ｐゴシック" charset="-128"/>
              </a:defRPr>
            </a:lvl5pPr>
            <a:lvl6pPr marL="2514600" indent="-228600" algn="ctr" eaLnBrk="0" fontAlgn="base" hangingPunct="0">
              <a:spcBef>
                <a:spcPct val="0"/>
              </a:spcBef>
              <a:spcAft>
                <a:spcPct val="0"/>
              </a:spcAft>
              <a:defRPr sz="1600">
                <a:solidFill>
                  <a:schemeClr val="tx1"/>
                </a:solidFill>
                <a:latin typeface="Arial" pitchFamily="34" charset="0"/>
                <a:ea typeface="ＭＳ Ｐゴシック" charset="-128"/>
              </a:defRPr>
            </a:lvl6pPr>
            <a:lvl7pPr marL="2971800" indent="-228600" algn="ctr" eaLnBrk="0" fontAlgn="base" hangingPunct="0">
              <a:spcBef>
                <a:spcPct val="0"/>
              </a:spcBef>
              <a:spcAft>
                <a:spcPct val="0"/>
              </a:spcAft>
              <a:defRPr sz="1600">
                <a:solidFill>
                  <a:schemeClr val="tx1"/>
                </a:solidFill>
                <a:latin typeface="Arial" pitchFamily="34" charset="0"/>
                <a:ea typeface="ＭＳ Ｐゴシック" charset="-128"/>
              </a:defRPr>
            </a:lvl7pPr>
            <a:lvl8pPr marL="3429000" indent="-228600" algn="ctr" eaLnBrk="0" fontAlgn="base" hangingPunct="0">
              <a:spcBef>
                <a:spcPct val="0"/>
              </a:spcBef>
              <a:spcAft>
                <a:spcPct val="0"/>
              </a:spcAft>
              <a:defRPr sz="1600">
                <a:solidFill>
                  <a:schemeClr val="tx1"/>
                </a:solidFill>
                <a:latin typeface="Arial" pitchFamily="34" charset="0"/>
                <a:ea typeface="ＭＳ Ｐゴシック" charset="-128"/>
              </a:defRPr>
            </a:lvl8pPr>
            <a:lvl9pPr marL="3886200" indent="-228600" algn="ctr" eaLnBrk="0" fontAlgn="base" hangingPunct="0">
              <a:spcBef>
                <a:spcPct val="0"/>
              </a:spcBef>
              <a:spcAft>
                <a:spcPct val="0"/>
              </a:spcAft>
              <a:defRPr sz="1600">
                <a:solidFill>
                  <a:schemeClr val="tx1"/>
                </a:solidFill>
                <a:latin typeface="Arial" pitchFamily="34" charset="0"/>
                <a:ea typeface="ＭＳ Ｐゴシック" charset="-128"/>
              </a:defRPr>
            </a:lvl9pPr>
          </a:lstStyle>
          <a:p>
            <a:pPr algn="r"/>
            <a:r>
              <a:rPr lang="nl-NL" altLang="nl-NL" sz="2000">
                <a:solidFill>
                  <a:schemeClr val="bg1"/>
                </a:solidFill>
                <a:latin typeface="Segoe UI" panose="020B0502040204020203" pitchFamily="34" charset="0"/>
                <a:cs typeface="Segoe UI" panose="020B0502040204020203" pitchFamily="34" charset="0"/>
              </a:rPr>
              <a:t>3.5 mm</a:t>
            </a:r>
          </a:p>
        </p:txBody>
      </p:sp>
      <p:sp>
        <p:nvSpPr>
          <p:cNvPr id="13" name="Tekstvak 20"/>
          <p:cNvSpPr txBox="1">
            <a:spLocks noChangeArrowheads="1"/>
          </p:cNvSpPr>
          <p:nvPr/>
        </p:nvSpPr>
        <p:spPr bwMode="auto">
          <a:xfrm>
            <a:off x="6956639" y="5471333"/>
            <a:ext cx="10287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Arial" pitchFamily="34" charset="0"/>
                <a:ea typeface="ＭＳ Ｐゴシック" charset="-128"/>
              </a:defRPr>
            </a:lvl1pPr>
            <a:lvl2pPr marL="742950" indent="-285750">
              <a:defRPr sz="1600">
                <a:solidFill>
                  <a:schemeClr val="tx1"/>
                </a:solidFill>
                <a:latin typeface="Arial" pitchFamily="34" charset="0"/>
                <a:ea typeface="ＭＳ Ｐゴシック" charset="-128"/>
              </a:defRPr>
            </a:lvl2pPr>
            <a:lvl3pPr marL="1143000" indent="-228600">
              <a:defRPr sz="1600">
                <a:solidFill>
                  <a:schemeClr val="tx1"/>
                </a:solidFill>
                <a:latin typeface="Arial" pitchFamily="34" charset="0"/>
                <a:ea typeface="ＭＳ Ｐゴシック" charset="-128"/>
              </a:defRPr>
            </a:lvl3pPr>
            <a:lvl4pPr marL="1600200" indent="-228600">
              <a:defRPr sz="1600">
                <a:solidFill>
                  <a:schemeClr val="tx1"/>
                </a:solidFill>
                <a:latin typeface="Arial" pitchFamily="34" charset="0"/>
                <a:ea typeface="ＭＳ Ｐゴシック" charset="-128"/>
              </a:defRPr>
            </a:lvl4pPr>
            <a:lvl5pPr marL="2057400" indent="-228600">
              <a:defRPr sz="1600">
                <a:solidFill>
                  <a:schemeClr val="tx1"/>
                </a:solidFill>
                <a:latin typeface="Arial" pitchFamily="34" charset="0"/>
                <a:ea typeface="ＭＳ Ｐゴシック" charset="-128"/>
              </a:defRPr>
            </a:lvl5pPr>
            <a:lvl6pPr marL="2514600" indent="-228600" algn="ctr" eaLnBrk="0" fontAlgn="base" hangingPunct="0">
              <a:spcBef>
                <a:spcPct val="0"/>
              </a:spcBef>
              <a:spcAft>
                <a:spcPct val="0"/>
              </a:spcAft>
              <a:defRPr sz="1600">
                <a:solidFill>
                  <a:schemeClr val="tx1"/>
                </a:solidFill>
                <a:latin typeface="Arial" pitchFamily="34" charset="0"/>
                <a:ea typeface="ＭＳ Ｐゴシック" charset="-128"/>
              </a:defRPr>
            </a:lvl6pPr>
            <a:lvl7pPr marL="2971800" indent="-228600" algn="ctr" eaLnBrk="0" fontAlgn="base" hangingPunct="0">
              <a:spcBef>
                <a:spcPct val="0"/>
              </a:spcBef>
              <a:spcAft>
                <a:spcPct val="0"/>
              </a:spcAft>
              <a:defRPr sz="1600">
                <a:solidFill>
                  <a:schemeClr val="tx1"/>
                </a:solidFill>
                <a:latin typeface="Arial" pitchFamily="34" charset="0"/>
                <a:ea typeface="ＭＳ Ｐゴシック" charset="-128"/>
              </a:defRPr>
            </a:lvl7pPr>
            <a:lvl8pPr marL="3429000" indent="-228600" algn="ctr" eaLnBrk="0" fontAlgn="base" hangingPunct="0">
              <a:spcBef>
                <a:spcPct val="0"/>
              </a:spcBef>
              <a:spcAft>
                <a:spcPct val="0"/>
              </a:spcAft>
              <a:defRPr sz="1600">
                <a:solidFill>
                  <a:schemeClr val="tx1"/>
                </a:solidFill>
                <a:latin typeface="Arial" pitchFamily="34" charset="0"/>
                <a:ea typeface="ＭＳ Ｐゴシック" charset="-128"/>
              </a:defRPr>
            </a:lvl8pPr>
            <a:lvl9pPr marL="3886200" indent="-228600" algn="ctr" eaLnBrk="0" fontAlgn="base" hangingPunct="0">
              <a:spcBef>
                <a:spcPct val="0"/>
              </a:spcBef>
              <a:spcAft>
                <a:spcPct val="0"/>
              </a:spcAft>
              <a:defRPr sz="1600">
                <a:solidFill>
                  <a:schemeClr val="tx1"/>
                </a:solidFill>
                <a:latin typeface="Arial" pitchFamily="34" charset="0"/>
                <a:ea typeface="ＭＳ Ｐゴシック" charset="-128"/>
              </a:defRPr>
            </a:lvl9pPr>
          </a:lstStyle>
          <a:p>
            <a:pPr algn="r"/>
            <a:r>
              <a:rPr lang="nl-NL" altLang="nl-NL" sz="2000">
                <a:solidFill>
                  <a:schemeClr val="bg1"/>
                </a:solidFill>
                <a:latin typeface="Segoe UI" panose="020B0502040204020203" pitchFamily="34" charset="0"/>
                <a:cs typeface="Segoe UI" panose="020B0502040204020203" pitchFamily="34" charset="0"/>
              </a:rPr>
              <a:t>3.9 mm</a:t>
            </a:r>
          </a:p>
        </p:txBody>
      </p:sp>
      <p:sp>
        <p:nvSpPr>
          <p:cNvPr id="14" name="Tekstvak 21"/>
          <p:cNvSpPr txBox="1">
            <a:spLocks noChangeArrowheads="1"/>
          </p:cNvSpPr>
          <p:nvPr/>
        </p:nvSpPr>
        <p:spPr bwMode="auto">
          <a:xfrm>
            <a:off x="2492589" y="5471333"/>
            <a:ext cx="10287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Arial" pitchFamily="34" charset="0"/>
                <a:ea typeface="ＭＳ Ｐゴシック" charset="-128"/>
              </a:defRPr>
            </a:lvl1pPr>
            <a:lvl2pPr marL="742950" indent="-285750">
              <a:defRPr sz="1600">
                <a:solidFill>
                  <a:schemeClr val="tx1"/>
                </a:solidFill>
                <a:latin typeface="Arial" pitchFamily="34" charset="0"/>
                <a:ea typeface="ＭＳ Ｐゴシック" charset="-128"/>
              </a:defRPr>
            </a:lvl2pPr>
            <a:lvl3pPr marL="1143000" indent="-228600">
              <a:defRPr sz="1600">
                <a:solidFill>
                  <a:schemeClr val="tx1"/>
                </a:solidFill>
                <a:latin typeface="Arial" pitchFamily="34" charset="0"/>
                <a:ea typeface="ＭＳ Ｐゴシック" charset="-128"/>
              </a:defRPr>
            </a:lvl3pPr>
            <a:lvl4pPr marL="1600200" indent="-228600">
              <a:defRPr sz="1600">
                <a:solidFill>
                  <a:schemeClr val="tx1"/>
                </a:solidFill>
                <a:latin typeface="Arial" pitchFamily="34" charset="0"/>
                <a:ea typeface="ＭＳ Ｐゴシック" charset="-128"/>
              </a:defRPr>
            </a:lvl4pPr>
            <a:lvl5pPr marL="2057400" indent="-228600">
              <a:defRPr sz="1600">
                <a:solidFill>
                  <a:schemeClr val="tx1"/>
                </a:solidFill>
                <a:latin typeface="Arial" pitchFamily="34" charset="0"/>
                <a:ea typeface="ＭＳ Ｐゴシック" charset="-128"/>
              </a:defRPr>
            </a:lvl5pPr>
            <a:lvl6pPr marL="2514600" indent="-228600" algn="ctr" eaLnBrk="0" fontAlgn="base" hangingPunct="0">
              <a:spcBef>
                <a:spcPct val="0"/>
              </a:spcBef>
              <a:spcAft>
                <a:spcPct val="0"/>
              </a:spcAft>
              <a:defRPr sz="1600">
                <a:solidFill>
                  <a:schemeClr val="tx1"/>
                </a:solidFill>
                <a:latin typeface="Arial" pitchFamily="34" charset="0"/>
                <a:ea typeface="ＭＳ Ｐゴシック" charset="-128"/>
              </a:defRPr>
            </a:lvl6pPr>
            <a:lvl7pPr marL="2971800" indent="-228600" algn="ctr" eaLnBrk="0" fontAlgn="base" hangingPunct="0">
              <a:spcBef>
                <a:spcPct val="0"/>
              </a:spcBef>
              <a:spcAft>
                <a:spcPct val="0"/>
              </a:spcAft>
              <a:defRPr sz="1600">
                <a:solidFill>
                  <a:schemeClr val="tx1"/>
                </a:solidFill>
                <a:latin typeface="Arial" pitchFamily="34" charset="0"/>
                <a:ea typeface="ＭＳ Ｐゴシック" charset="-128"/>
              </a:defRPr>
            </a:lvl7pPr>
            <a:lvl8pPr marL="3429000" indent="-228600" algn="ctr" eaLnBrk="0" fontAlgn="base" hangingPunct="0">
              <a:spcBef>
                <a:spcPct val="0"/>
              </a:spcBef>
              <a:spcAft>
                <a:spcPct val="0"/>
              </a:spcAft>
              <a:defRPr sz="1600">
                <a:solidFill>
                  <a:schemeClr val="tx1"/>
                </a:solidFill>
                <a:latin typeface="Arial" pitchFamily="34" charset="0"/>
                <a:ea typeface="ＭＳ Ｐゴシック" charset="-128"/>
              </a:defRPr>
            </a:lvl8pPr>
            <a:lvl9pPr marL="3886200" indent="-228600" algn="ctr" eaLnBrk="0" fontAlgn="base" hangingPunct="0">
              <a:spcBef>
                <a:spcPct val="0"/>
              </a:spcBef>
              <a:spcAft>
                <a:spcPct val="0"/>
              </a:spcAft>
              <a:defRPr sz="1600">
                <a:solidFill>
                  <a:schemeClr val="tx1"/>
                </a:solidFill>
                <a:latin typeface="Arial" pitchFamily="34" charset="0"/>
                <a:ea typeface="ＭＳ Ｐゴシック" charset="-128"/>
              </a:defRPr>
            </a:lvl9pPr>
          </a:lstStyle>
          <a:p>
            <a:pPr algn="r"/>
            <a:r>
              <a:rPr lang="nl-NL" altLang="nl-NL" sz="2000">
                <a:solidFill>
                  <a:schemeClr val="bg1"/>
                </a:solidFill>
                <a:latin typeface="Segoe UI" panose="020B0502040204020203" pitchFamily="34" charset="0"/>
                <a:cs typeface="Segoe UI" panose="020B0502040204020203" pitchFamily="34" charset="0"/>
              </a:rPr>
              <a:t>4.4 mm</a:t>
            </a:r>
          </a:p>
        </p:txBody>
      </p:sp>
      <p:sp>
        <p:nvSpPr>
          <p:cNvPr id="15" name="Tekstvak 22"/>
          <p:cNvSpPr txBox="1">
            <a:spLocks noChangeArrowheads="1"/>
          </p:cNvSpPr>
          <p:nvPr/>
        </p:nvSpPr>
        <p:spPr bwMode="auto">
          <a:xfrm>
            <a:off x="4726202" y="5471333"/>
            <a:ext cx="10287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Arial" pitchFamily="34" charset="0"/>
                <a:ea typeface="ＭＳ Ｐゴシック" charset="-128"/>
              </a:defRPr>
            </a:lvl1pPr>
            <a:lvl2pPr marL="742950" indent="-285750">
              <a:defRPr sz="1600">
                <a:solidFill>
                  <a:schemeClr val="tx1"/>
                </a:solidFill>
                <a:latin typeface="Arial" pitchFamily="34" charset="0"/>
                <a:ea typeface="ＭＳ Ｐゴシック" charset="-128"/>
              </a:defRPr>
            </a:lvl2pPr>
            <a:lvl3pPr marL="1143000" indent="-228600">
              <a:defRPr sz="1600">
                <a:solidFill>
                  <a:schemeClr val="tx1"/>
                </a:solidFill>
                <a:latin typeface="Arial" pitchFamily="34" charset="0"/>
                <a:ea typeface="ＭＳ Ｐゴシック" charset="-128"/>
              </a:defRPr>
            </a:lvl3pPr>
            <a:lvl4pPr marL="1600200" indent="-228600">
              <a:defRPr sz="1600">
                <a:solidFill>
                  <a:schemeClr val="tx1"/>
                </a:solidFill>
                <a:latin typeface="Arial" pitchFamily="34" charset="0"/>
                <a:ea typeface="ＭＳ Ｐゴシック" charset="-128"/>
              </a:defRPr>
            </a:lvl4pPr>
            <a:lvl5pPr marL="2057400" indent="-228600">
              <a:defRPr sz="1600">
                <a:solidFill>
                  <a:schemeClr val="tx1"/>
                </a:solidFill>
                <a:latin typeface="Arial" pitchFamily="34" charset="0"/>
                <a:ea typeface="ＭＳ Ｐゴシック" charset="-128"/>
              </a:defRPr>
            </a:lvl5pPr>
            <a:lvl6pPr marL="2514600" indent="-228600" algn="ctr" eaLnBrk="0" fontAlgn="base" hangingPunct="0">
              <a:spcBef>
                <a:spcPct val="0"/>
              </a:spcBef>
              <a:spcAft>
                <a:spcPct val="0"/>
              </a:spcAft>
              <a:defRPr sz="1600">
                <a:solidFill>
                  <a:schemeClr val="tx1"/>
                </a:solidFill>
                <a:latin typeface="Arial" pitchFamily="34" charset="0"/>
                <a:ea typeface="ＭＳ Ｐゴシック" charset="-128"/>
              </a:defRPr>
            </a:lvl6pPr>
            <a:lvl7pPr marL="2971800" indent="-228600" algn="ctr" eaLnBrk="0" fontAlgn="base" hangingPunct="0">
              <a:spcBef>
                <a:spcPct val="0"/>
              </a:spcBef>
              <a:spcAft>
                <a:spcPct val="0"/>
              </a:spcAft>
              <a:defRPr sz="1600">
                <a:solidFill>
                  <a:schemeClr val="tx1"/>
                </a:solidFill>
                <a:latin typeface="Arial" pitchFamily="34" charset="0"/>
                <a:ea typeface="ＭＳ Ｐゴシック" charset="-128"/>
              </a:defRPr>
            </a:lvl7pPr>
            <a:lvl8pPr marL="3429000" indent="-228600" algn="ctr" eaLnBrk="0" fontAlgn="base" hangingPunct="0">
              <a:spcBef>
                <a:spcPct val="0"/>
              </a:spcBef>
              <a:spcAft>
                <a:spcPct val="0"/>
              </a:spcAft>
              <a:defRPr sz="1600">
                <a:solidFill>
                  <a:schemeClr val="tx1"/>
                </a:solidFill>
                <a:latin typeface="Arial" pitchFamily="34" charset="0"/>
                <a:ea typeface="ＭＳ Ｐゴシック" charset="-128"/>
              </a:defRPr>
            </a:lvl8pPr>
            <a:lvl9pPr marL="3886200" indent="-228600" algn="ctr" eaLnBrk="0" fontAlgn="base" hangingPunct="0">
              <a:spcBef>
                <a:spcPct val="0"/>
              </a:spcBef>
              <a:spcAft>
                <a:spcPct val="0"/>
              </a:spcAft>
              <a:defRPr sz="1600">
                <a:solidFill>
                  <a:schemeClr val="tx1"/>
                </a:solidFill>
                <a:latin typeface="Arial" pitchFamily="34" charset="0"/>
                <a:ea typeface="ＭＳ Ｐゴシック" charset="-128"/>
              </a:defRPr>
            </a:lvl9pPr>
          </a:lstStyle>
          <a:p>
            <a:pPr algn="r"/>
            <a:r>
              <a:rPr lang="nl-NL" altLang="nl-NL" sz="2000">
                <a:solidFill>
                  <a:schemeClr val="bg1"/>
                </a:solidFill>
                <a:latin typeface="Segoe UI" panose="020B0502040204020203" pitchFamily="34" charset="0"/>
                <a:cs typeface="Segoe UI" panose="020B0502040204020203" pitchFamily="34" charset="0"/>
              </a:rPr>
              <a:t>2.0 mm</a:t>
            </a:r>
          </a:p>
        </p:txBody>
      </p:sp>
      <p:sp>
        <p:nvSpPr>
          <p:cNvPr id="16" name="Tekstvak 23"/>
          <p:cNvSpPr txBox="1">
            <a:spLocks noChangeArrowheads="1"/>
          </p:cNvSpPr>
          <p:nvPr/>
        </p:nvSpPr>
        <p:spPr bwMode="auto">
          <a:xfrm>
            <a:off x="6956639" y="3058333"/>
            <a:ext cx="10287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Arial" pitchFamily="34" charset="0"/>
                <a:ea typeface="ＭＳ Ｐゴシック" charset="-128"/>
              </a:defRPr>
            </a:lvl1pPr>
            <a:lvl2pPr marL="742950" indent="-285750">
              <a:defRPr sz="1600">
                <a:solidFill>
                  <a:schemeClr val="tx1"/>
                </a:solidFill>
                <a:latin typeface="Arial" pitchFamily="34" charset="0"/>
                <a:ea typeface="ＭＳ Ｐゴシック" charset="-128"/>
              </a:defRPr>
            </a:lvl2pPr>
            <a:lvl3pPr marL="1143000" indent="-228600">
              <a:defRPr sz="1600">
                <a:solidFill>
                  <a:schemeClr val="tx1"/>
                </a:solidFill>
                <a:latin typeface="Arial" pitchFamily="34" charset="0"/>
                <a:ea typeface="ＭＳ Ｐゴシック" charset="-128"/>
              </a:defRPr>
            </a:lvl3pPr>
            <a:lvl4pPr marL="1600200" indent="-228600">
              <a:defRPr sz="1600">
                <a:solidFill>
                  <a:schemeClr val="tx1"/>
                </a:solidFill>
                <a:latin typeface="Arial" pitchFamily="34" charset="0"/>
                <a:ea typeface="ＭＳ Ｐゴシック" charset="-128"/>
              </a:defRPr>
            </a:lvl4pPr>
            <a:lvl5pPr marL="2057400" indent="-228600">
              <a:defRPr sz="1600">
                <a:solidFill>
                  <a:schemeClr val="tx1"/>
                </a:solidFill>
                <a:latin typeface="Arial" pitchFamily="34" charset="0"/>
                <a:ea typeface="ＭＳ Ｐゴシック" charset="-128"/>
              </a:defRPr>
            </a:lvl5pPr>
            <a:lvl6pPr marL="2514600" indent="-228600" algn="ctr" eaLnBrk="0" fontAlgn="base" hangingPunct="0">
              <a:spcBef>
                <a:spcPct val="0"/>
              </a:spcBef>
              <a:spcAft>
                <a:spcPct val="0"/>
              </a:spcAft>
              <a:defRPr sz="1600">
                <a:solidFill>
                  <a:schemeClr val="tx1"/>
                </a:solidFill>
                <a:latin typeface="Arial" pitchFamily="34" charset="0"/>
                <a:ea typeface="ＭＳ Ｐゴシック" charset="-128"/>
              </a:defRPr>
            </a:lvl6pPr>
            <a:lvl7pPr marL="2971800" indent="-228600" algn="ctr" eaLnBrk="0" fontAlgn="base" hangingPunct="0">
              <a:spcBef>
                <a:spcPct val="0"/>
              </a:spcBef>
              <a:spcAft>
                <a:spcPct val="0"/>
              </a:spcAft>
              <a:defRPr sz="1600">
                <a:solidFill>
                  <a:schemeClr val="tx1"/>
                </a:solidFill>
                <a:latin typeface="Arial" pitchFamily="34" charset="0"/>
                <a:ea typeface="ＭＳ Ｐゴシック" charset="-128"/>
              </a:defRPr>
            </a:lvl7pPr>
            <a:lvl8pPr marL="3429000" indent="-228600" algn="ctr" eaLnBrk="0" fontAlgn="base" hangingPunct="0">
              <a:spcBef>
                <a:spcPct val="0"/>
              </a:spcBef>
              <a:spcAft>
                <a:spcPct val="0"/>
              </a:spcAft>
              <a:defRPr sz="1600">
                <a:solidFill>
                  <a:schemeClr val="tx1"/>
                </a:solidFill>
                <a:latin typeface="Arial" pitchFamily="34" charset="0"/>
                <a:ea typeface="ＭＳ Ｐゴシック" charset="-128"/>
              </a:defRPr>
            </a:lvl8pPr>
            <a:lvl9pPr marL="3886200" indent="-228600" algn="ctr" eaLnBrk="0" fontAlgn="base" hangingPunct="0">
              <a:spcBef>
                <a:spcPct val="0"/>
              </a:spcBef>
              <a:spcAft>
                <a:spcPct val="0"/>
              </a:spcAft>
              <a:defRPr sz="1600">
                <a:solidFill>
                  <a:schemeClr val="tx1"/>
                </a:solidFill>
                <a:latin typeface="Arial" pitchFamily="34" charset="0"/>
                <a:ea typeface="ＭＳ Ｐゴシック" charset="-128"/>
              </a:defRPr>
            </a:lvl9pPr>
          </a:lstStyle>
          <a:p>
            <a:pPr algn="r"/>
            <a:r>
              <a:rPr lang="nl-NL" altLang="nl-NL" sz="2000">
                <a:solidFill>
                  <a:schemeClr val="bg1"/>
                </a:solidFill>
                <a:latin typeface="Segoe UI" panose="020B0502040204020203" pitchFamily="34" charset="0"/>
                <a:cs typeface="Segoe UI" panose="020B0502040204020203" pitchFamily="34" charset="0"/>
              </a:rPr>
              <a:t>3.2 mm</a:t>
            </a:r>
          </a:p>
        </p:txBody>
      </p:sp>
      <p:sp>
        <p:nvSpPr>
          <p:cNvPr id="17" name="Tekstvak 24"/>
          <p:cNvSpPr txBox="1">
            <a:spLocks noChangeArrowheads="1"/>
          </p:cNvSpPr>
          <p:nvPr/>
        </p:nvSpPr>
        <p:spPr bwMode="auto">
          <a:xfrm>
            <a:off x="4726202" y="3058333"/>
            <a:ext cx="10287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Arial" pitchFamily="34" charset="0"/>
                <a:ea typeface="ＭＳ Ｐゴシック" charset="-128"/>
              </a:defRPr>
            </a:lvl1pPr>
            <a:lvl2pPr marL="742950" indent="-285750">
              <a:defRPr sz="1600">
                <a:solidFill>
                  <a:schemeClr val="tx1"/>
                </a:solidFill>
                <a:latin typeface="Arial" pitchFamily="34" charset="0"/>
                <a:ea typeface="ＭＳ Ｐゴシック" charset="-128"/>
              </a:defRPr>
            </a:lvl2pPr>
            <a:lvl3pPr marL="1143000" indent="-228600">
              <a:defRPr sz="1600">
                <a:solidFill>
                  <a:schemeClr val="tx1"/>
                </a:solidFill>
                <a:latin typeface="Arial" pitchFamily="34" charset="0"/>
                <a:ea typeface="ＭＳ Ｐゴシック" charset="-128"/>
              </a:defRPr>
            </a:lvl3pPr>
            <a:lvl4pPr marL="1600200" indent="-228600">
              <a:defRPr sz="1600">
                <a:solidFill>
                  <a:schemeClr val="tx1"/>
                </a:solidFill>
                <a:latin typeface="Arial" pitchFamily="34" charset="0"/>
                <a:ea typeface="ＭＳ Ｐゴシック" charset="-128"/>
              </a:defRPr>
            </a:lvl4pPr>
            <a:lvl5pPr marL="2057400" indent="-228600">
              <a:defRPr sz="1600">
                <a:solidFill>
                  <a:schemeClr val="tx1"/>
                </a:solidFill>
                <a:latin typeface="Arial" pitchFamily="34" charset="0"/>
                <a:ea typeface="ＭＳ Ｐゴシック" charset="-128"/>
              </a:defRPr>
            </a:lvl5pPr>
            <a:lvl6pPr marL="2514600" indent="-228600" algn="ctr" eaLnBrk="0" fontAlgn="base" hangingPunct="0">
              <a:spcBef>
                <a:spcPct val="0"/>
              </a:spcBef>
              <a:spcAft>
                <a:spcPct val="0"/>
              </a:spcAft>
              <a:defRPr sz="1600">
                <a:solidFill>
                  <a:schemeClr val="tx1"/>
                </a:solidFill>
                <a:latin typeface="Arial" pitchFamily="34" charset="0"/>
                <a:ea typeface="ＭＳ Ｐゴシック" charset="-128"/>
              </a:defRPr>
            </a:lvl6pPr>
            <a:lvl7pPr marL="2971800" indent="-228600" algn="ctr" eaLnBrk="0" fontAlgn="base" hangingPunct="0">
              <a:spcBef>
                <a:spcPct val="0"/>
              </a:spcBef>
              <a:spcAft>
                <a:spcPct val="0"/>
              </a:spcAft>
              <a:defRPr sz="1600">
                <a:solidFill>
                  <a:schemeClr val="tx1"/>
                </a:solidFill>
                <a:latin typeface="Arial" pitchFamily="34" charset="0"/>
                <a:ea typeface="ＭＳ Ｐゴシック" charset="-128"/>
              </a:defRPr>
            </a:lvl7pPr>
            <a:lvl8pPr marL="3429000" indent="-228600" algn="ctr" eaLnBrk="0" fontAlgn="base" hangingPunct="0">
              <a:spcBef>
                <a:spcPct val="0"/>
              </a:spcBef>
              <a:spcAft>
                <a:spcPct val="0"/>
              </a:spcAft>
              <a:defRPr sz="1600">
                <a:solidFill>
                  <a:schemeClr val="tx1"/>
                </a:solidFill>
                <a:latin typeface="Arial" pitchFamily="34" charset="0"/>
                <a:ea typeface="ＭＳ Ｐゴシック" charset="-128"/>
              </a:defRPr>
            </a:lvl8pPr>
            <a:lvl9pPr marL="3886200" indent="-228600" algn="ctr" eaLnBrk="0" fontAlgn="base" hangingPunct="0">
              <a:spcBef>
                <a:spcPct val="0"/>
              </a:spcBef>
              <a:spcAft>
                <a:spcPct val="0"/>
              </a:spcAft>
              <a:defRPr sz="1600">
                <a:solidFill>
                  <a:schemeClr val="tx1"/>
                </a:solidFill>
                <a:latin typeface="Arial" pitchFamily="34" charset="0"/>
                <a:ea typeface="ＭＳ Ｐゴシック" charset="-128"/>
              </a:defRPr>
            </a:lvl9pPr>
          </a:lstStyle>
          <a:p>
            <a:pPr algn="r"/>
            <a:r>
              <a:rPr lang="nl-NL" altLang="nl-NL" sz="2000">
                <a:solidFill>
                  <a:schemeClr val="bg1"/>
                </a:solidFill>
                <a:latin typeface="Segoe UI" panose="020B0502040204020203" pitchFamily="34" charset="0"/>
                <a:cs typeface="Segoe UI" panose="020B0502040204020203" pitchFamily="34" charset="0"/>
              </a:rPr>
              <a:t>0.3 mm</a:t>
            </a:r>
          </a:p>
        </p:txBody>
      </p:sp>
      <p:sp>
        <p:nvSpPr>
          <p:cNvPr id="21" name="Rechthoek 22"/>
          <p:cNvSpPr>
            <a:spLocks noChangeArrowheads="1"/>
          </p:cNvSpPr>
          <p:nvPr/>
        </p:nvSpPr>
        <p:spPr bwMode="auto">
          <a:xfrm>
            <a:off x="1851239" y="5925358"/>
            <a:ext cx="62198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Arial" pitchFamily="34" charset="0"/>
                <a:ea typeface="ＭＳ Ｐゴシック" charset="-128"/>
              </a:defRPr>
            </a:lvl1pPr>
            <a:lvl2pPr marL="742950" indent="-285750">
              <a:defRPr sz="1600">
                <a:solidFill>
                  <a:schemeClr val="tx1"/>
                </a:solidFill>
                <a:latin typeface="Arial" pitchFamily="34" charset="0"/>
                <a:ea typeface="ＭＳ Ｐゴシック" charset="-128"/>
              </a:defRPr>
            </a:lvl2pPr>
            <a:lvl3pPr marL="1143000" indent="-228600">
              <a:defRPr sz="1600">
                <a:solidFill>
                  <a:schemeClr val="tx1"/>
                </a:solidFill>
                <a:latin typeface="Arial" pitchFamily="34" charset="0"/>
                <a:ea typeface="ＭＳ Ｐゴシック" charset="-128"/>
              </a:defRPr>
            </a:lvl3pPr>
            <a:lvl4pPr marL="1600200" indent="-228600">
              <a:defRPr sz="1600">
                <a:solidFill>
                  <a:schemeClr val="tx1"/>
                </a:solidFill>
                <a:latin typeface="Arial" pitchFamily="34" charset="0"/>
                <a:ea typeface="ＭＳ Ｐゴシック" charset="-128"/>
              </a:defRPr>
            </a:lvl4pPr>
            <a:lvl5pPr marL="2057400" indent="-228600">
              <a:defRPr sz="1600">
                <a:solidFill>
                  <a:schemeClr val="tx1"/>
                </a:solidFill>
                <a:latin typeface="Arial" pitchFamily="34" charset="0"/>
                <a:ea typeface="ＭＳ Ｐゴシック" charset="-128"/>
              </a:defRPr>
            </a:lvl5pPr>
            <a:lvl6pPr marL="2514600" indent="-228600" algn="ctr" eaLnBrk="0" fontAlgn="base" hangingPunct="0">
              <a:spcBef>
                <a:spcPct val="0"/>
              </a:spcBef>
              <a:spcAft>
                <a:spcPct val="0"/>
              </a:spcAft>
              <a:defRPr sz="1600">
                <a:solidFill>
                  <a:schemeClr val="tx1"/>
                </a:solidFill>
                <a:latin typeface="Arial" pitchFamily="34" charset="0"/>
                <a:ea typeface="ＭＳ Ｐゴシック" charset="-128"/>
              </a:defRPr>
            </a:lvl6pPr>
            <a:lvl7pPr marL="2971800" indent="-228600" algn="ctr" eaLnBrk="0" fontAlgn="base" hangingPunct="0">
              <a:spcBef>
                <a:spcPct val="0"/>
              </a:spcBef>
              <a:spcAft>
                <a:spcPct val="0"/>
              </a:spcAft>
              <a:defRPr sz="1600">
                <a:solidFill>
                  <a:schemeClr val="tx1"/>
                </a:solidFill>
                <a:latin typeface="Arial" pitchFamily="34" charset="0"/>
                <a:ea typeface="ＭＳ Ｐゴシック" charset="-128"/>
              </a:defRPr>
            </a:lvl7pPr>
            <a:lvl8pPr marL="3429000" indent="-228600" algn="ctr" eaLnBrk="0" fontAlgn="base" hangingPunct="0">
              <a:spcBef>
                <a:spcPct val="0"/>
              </a:spcBef>
              <a:spcAft>
                <a:spcPct val="0"/>
              </a:spcAft>
              <a:defRPr sz="1600">
                <a:solidFill>
                  <a:schemeClr val="tx1"/>
                </a:solidFill>
                <a:latin typeface="Arial" pitchFamily="34" charset="0"/>
                <a:ea typeface="ＭＳ Ｐゴシック" charset="-128"/>
              </a:defRPr>
            </a:lvl8pPr>
            <a:lvl9pPr marL="3886200" indent="-228600" algn="ctr" eaLnBrk="0" fontAlgn="base" hangingPunct="0">
              <a:spcBef>
                <a:spcPct val="0"/>
              </a:spcBef>
              <a:spcAft>
                <a:spcPct val="0"/>
              </a:spcAft>
              <a:defRPr sz="1600">
                <a:solidFill>
                  <a:schemeClr val="tx1"/>
                </a:solidFill>
                <a:latin typeface="Arial" pitchFamily="34" charset="0"/>
                <a:ea typeface="ＭＳ Ｐゴシック" charset="-128"/>
              </a:defRPr>
            </a:lvl9pPr>
          </a:lstStyle>
          <a:p>
            <a:pPr algn="r"/>
            <a:r>
              <a:rPr lang="en-GB" altLang="nl-NL" dirty="0">
                <a:latin typeface="Segoe UI" panose="020B0502040204020203" pitchFamily="34" charset="0"/>
                <a:cs typeface="Segoe UI" panose="020B0502040204020203" pitchFamily="34" charset="0"/>
              </a:rPr>
              <a:t>(average JSW in mm)</a:t>
            </a:r>
            <a:endParaRPr lang="nl-NL" altLang="nl-NL" dirty="0">
              <a:latin typeface="Segoe UI" panose="020B0502040204020203" pitchFamily="34" charset="0"/>
              <a:cs typeface="Segoe UI" panose="020B0502040204020203" pitchFamily="34" charset="0"/>
            </a:endParaRPr>
          </a:p>
        </p:txBody>
      </p:sp>
      <p:sp>
        <p:nvSpPr>
          <p:cNvPr id="40" name="Text Box 10"/>
          <p:cNvSpPr txBox="1">
            <a:spLocks noChangeArrowheads="1"/>
          </p:cNvSpPr>
          <p:nvPr/>
        </p:nvSpPr>
        <p:spPr bwMode="auto">
          <a:xfrm>
            <a:off x="1433727" y="885046"/>
            <a:ext cx="2087562"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nl-NL" sz="1800" dirty="0">
                <a:latin typeface="Segoe UI" panose="020B0502040204020203" pitchFamily="34" charset="0"/>
                <a:ea typeface="ＭＳ Ｐゴシック" charset="0"/>
                <a:cs typeface="Segoe UI" panose="020B0502040204020203" pitchFamily="34" charset="0"/>
              </a:rPr>
              <a:t>case 1 (48 </a:t>
            </a:r>
            <a:r>
              <a:rPr lang="nl-NL" sz="1800" dirty="0" err="1">
                <a:latin typeface="Segoe UI" panose="020B0502040204020203" pitchFamily="34" charset="0"/>
                <a:ea typeface="ＭＳ Ｐゴシック" charset="0"/>
                <a:cs typeface="Segoe UI" panose="020B0502040204020203" pitchFamily="34" charset="0"/>
              </a:rPr>
              <a:t>mths</a:t>
            </a:r>
            <a:r>
              <a:rPr lang="nl-NL" sz="1800" dirty="0">
                <a:latin typeface="Segoe UI" panose="020B0502040204020203" pitchFamily="34" charset="0"/>
                <a:ea typeface="ＭＳ Ｐゴシック" charset="0"/>
                <a:cs typeface="Segoe UI" panose="020B0502040204020203" pitchFamily="34" charset="0"/>
              </a:rPr>
              <a:t>)</a:t>
            </a:r>
          </a:p>
        </p:txBody>
      </p:sp>
      <p:sp>
        <p:nvSpPr>
          <p:cNvPr id="41" name="Text Box 15"/>
          <p:cNvSpPr txBox="1">
            <a:spLocks noChangeArrowheads="1"/>
          </p:cNvSpPr>
          <p:nvPr/>
        </p:nvSpPr>
        <p:spPr bwMode="auto">
          <a:xfrm>
            <a:off x="3665752" y="885046"/>
            <a:ext cx="2087562"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nl-NL" sz="1800" dirty="0">
                <a:latin typeface="Segoe UI" panose="020B0502040204020203" pitchFamily="34" charset="0"/>
                <a:ea typeface="ＭＳ Ｐゴシック" charset="0"/>
                <a:cs typeface="Segoe UI" panose="020B0502040204020203" pitchFamily="34" charset="0"/>
              </a:rPr>
              <a:t>case 2 (32 </a:t>
            </a:r>
            <a:r>
              <a:rPr lang="nl-NL" sz="1800" dirty="0" err="1">
                <a:latin typeface="Segoe UI" panose="020B0502040204020203" pitchFamily="34" charset="0"/>
                <a:ea typeface="ＭＳ Ｐゴシック" charset="0"/>
                <a:cs typeface="Segoe UI" panose="020B0502040204020203" pitchFamily="34" charset="0"/>
              </a:rPr>
              <a:t>mths</a:t>
            </a:r>
            <a:r>
              <a:rPr lang="nl-NL" sz="1800" dirty="0">
                <a:latin typeface="Segoe UI" panose="020B0502040204020203" pitchFamily="34" charset="0"/>
                <a:ea typeface="ＭＳ Ｐゴシック" charset="0"/>
                <a:cs typeface="Segoe UI" panose="020B0502040204020203" pitchFamily="34" charset="0"/>
              </a:rPr>
              <a:t>)</a:t>
            </a:r>
          </a:p>
        </p:txBody>
      </p:sp>
      <p:sp>
        <p:nvSpPr>
          <p:cNvPr id="42" name="Text Box 20"/>
          <p:cNvSpPr txBox="1">
            <a:spLocks noChangeArrowheads="1"/>
          </p:cNvSpPr>
          <p:nvPr/>
        </p:nvSpPr>
        <p:spPr bwMode="auto">
          <a:xfrm>
            <a:off x="5897777" y="885046"/>
            <a:ext cx="2087562"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nl-NL" sz="1800" dirty="0">
                <a:latin typeface="Segoe UI" panose="020B0502040204020203" pitchFamily="34" charset="0"/>
                <a:ea typeface="ＭＳ Ｐゴシック" charset="0"/>
                <a:cs typeface="Segoe UI" panose="020B0502040204020203" pitchFamily="34" charset="0"/>
              </a:rPr>
              <a:t>case 3 (26 </a:t>
            </a:r>
            <a:r>
              <a:rPr lang="nl-NL" sz="1800" dirty="0" err="1">
                <a:latin typeface="Segoe UI" panose="020B0502040204020203" pitchFamily="34" charset="0"/>
                <a:ea typeface="ＭＳ Ｐゴシック" charset="0"/>
                <a:cs typeface="Segoe UI" panose="020B0502040204020203" pitchFamily="34" charset="0"/>
              </a:rPr>
              <a:t>mths</a:t>
            </a:r>
            <a:r>
              <a:rPr lang="nl-NL" sz="1800" dirty="0">
                <a:latin typeface="Segoe UI" panose="020B0502040204020203" pitchFamily="34" charset="0"/>
                <a:ea typeface="ＭＳ Ｐゴシック" charset="0"/>
                <a:cs typeface="Segoe UI" panose="020B0502040204020203" pitchFamily="34" charset="0"/>
              </a:rPr>
              <a:t>)</a:t>
            </a:r>
          </a:p>
        </p:txBody>
      </p:sp>
    </p:spTree>
    <p:extLst>
      <p:ext uri="{BB962C8B-B14F-4D97-AF65-F5344CB8AC3E}">
        <p14:creationId xmlns:p14="http://schemas.microsoft.com/office/powerpoint/2010/main" val="3919029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p:bldP spid="14" grpId="0"/>
      <p:bldP spid="15" grpId="0"/>
      <p:bldP spid="2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8D801083-D01A-78CE-74BA-5B2CD9916483}"/>
              </a:ext>
            </a:extLst>
          </p:cNvPr>
          <p:cNvSpPr>
            <a:spLocks noGrp="1"/>
          </p:cNvSpPr>
          <p:nvPr>
            <p:ph type="title"/>
          </p:nvPr>
        </p:nvSpPr>
        <p:spPr/>
        <p:txBody>
          <a:bodyPr/>
          <a:lstStyle/>
          <a:p>
            <a:r>
              <a:rPr lang="nl-NL" dirty="0" err="1"/>
              <a:t>Disclosures</a:t>
            </a:r>
            <a:endParaRPr lang="nl-NL" dirty="0"/>
          </a:p>
        </p:txBody>
      </p:sp>
      <p:sp>
        <p:nvSpPr>
          <p:cNvPr id="7" name="Tijdelijke aanduiding voor tekst 6">
            <a:extLst>
              <a:ext uri="{FF2B5EF4-FFF2-40B4-BE49-F238E27FC236}">
                <a16:creationId xmlns:a16="http://schemas.microsoft.com/office/drawing/2014/main" id="{21BDC050-1A7C-1DC8-B910-05C010A4FA52}"/>
              </a:ext>
            </a:extLst>
          </p:cNvPr>
          <p:cNvSpPr>
            <a:spLocks noGrp="1"/>
          </p:cNvSpPr>
          <p:nvPr>
            <p:ph type="body" sz="quarter" idx="10"/>
          </p:nvPr>
        </p:nvSpPr>
        <p:spPr/>
        <p:txBody>
          <a:bodyPr/>
          <a:lstStyle/>
          <a:p>
            <a:pPr algn="ctr">
              <a:lnSpc>
                <a:spcPct val="200000"/>
              </a:lnSpc>
            </a:pPr>
            <a:r>
              <a:rPr lang="nl-NL" sz="2800" b="0" dirty="0"/>
              <a:t>The </a:t>
            </a:r>
            <a:r>
              <a:rPr lang="nl-NL" sz="2800" b="0" dirty="0" err="1"/>
              <a:t>prospective</a:t>
            </a:r>
            <a:r>
              <a:rPr lang="nl-NL" sz="2800" b="0" dirty="0"/>
              <a:t> </a:t>
            </a:r>
            <a:r>
              <a:rPr lang="nl-NL" sz="2800" b="0" dirty="0" err="1"/>
              <a:t>study</a:t>
            </a:r>
            <a:r>
              <a:rPr lang="nl-NL" sz="2800" b="0" dirty="0"/>
              <a:t> is </a:t>
            </a:r>
            <a:r>
              <a:rPr lang="nl-NL" sz="2800" b="0" dirty="0" err="1"/>
              <a:t>supported</a:t>
            </a:r>
            <a:r>
              <a:rPr lang="nl-NL" sz="2800" b="0" dirty="0"/>
              <a:t> </a:t>
            </a:r>
            <a:r>
              <a:rPr lang="nl-NL" sz="2800" b="0" dirty="0" err="1"/>
              <a:t>by</a:t>
            </a:r>
            <a:r>
              <a:rPr lang="nl-NL" sz="2800" b="0" dirty="0"/>
              <a:t> </a:t>
            </a:r>
          </a:p>
          <a:p>
            <a:pPr algn="ctr">
              <a:lnSpc>
                <a:spcPct val="200000"/>
              </a:lnSpc>
            </a:pPr>
            <a:r>
              <a:rPr lang="nl-NL" sz="2800" b="0" dirty="0" err="1"/>
              <a:t>the</a:t>
            </a:r>
            <a:r>
              <a:rPr lang="nl-NL" sz="2800" b="0" dirty="0"/>
              <a:t> WFH </a:t>
            </a:r>
            <a:r>
              <a:rPr lang="nl-NL" sz="2800" b="0" dirty="0" err="1"/>
              <a:t>clinical</a:t>
            </a:r>
            <a:r>
              <a:rPr lang="nl-NL" sz="2800" b="0" dirty="0"/>
              <a:t> research </a:t>
            </a:r>
            <a:r>
              <a:rPr lang="nl-NL" sz="2800" b="0" dirty="0" err="1"/>
              <a:t>grant</a:t>
            </a:r>
            <a:r>
              <a:rPr lang="nl-NL" sz="2800" b="0" dirty="0"/>
              <a:t> </a:t>
            </a:r>
          </a:p>
          <a:p>
            <a:pPr algn="ctr">
              <a:lnSpc>
                <a:spcPct val="200000"/>
              </a:lnSpc>
            </a:pPr>
            <a:r>
              <a:rPr lang="nl-NL" sz="2800" b="0" dirty="0" err="1"/>
              <a:t>and</a:t>
            </a:r>
            <a:r>
              <a:rPr lang="nl-NL" sz="2800" b="0" dirty="0"/>
              <a:t> </a:t>
            </a:r>
            <a:r>
              <a:rPr lang="nl-NL" sz="2800" b="0" dirty="0" err="1"/>
              <a:t>an</a:t>
            </a:r>
            <a:r>
              <a:rPr lang="nl-NL" sz="2800" b="0" dirty="0"/>
              <a:t> </a:t>
            </a:r>
            <a:r>
              <a:rPr lang="nl-NL" sz="2800" b="0" dirty="0" err="1"/>
              <a:t>unrestricted</a:t>
            </a:r>
            <a:r>
              <a:rPr lang="nl-NL" sz="2800" b="0" dirty="0"/>
              <a:t> </a:t>
            </a:r>
            <a:r>
              <a:rPr lang="nl-NL" sz="2800" b="0" dirty="0" err="1"/>
              <a:t>grant</a:t>
            </a:r>
            <a:r>
              <a:rPr lang="nl-NL" sz="2800" b="0" dirty="0"/>
              <a:t> </a:t>
            </a:r>
            <a:r>
              <a:rPr lang="nl-NL" sz="2800" b="0" dirty="0" err="1"/>
              <a:t>from</a:t>
            </a:r>
            <a:r>
              <a:rPr lang="nl-NL" sz="2800" b="0" dirty="0"/>
              <a:t> CSL </a:t>
            </a:r>
            <a:r>
              <a:rPr lang="nl-NL" sz="2800" b="0" dirty="0" err="1"/>
              <a:t>Behring</a:t>
            </a:r>
            <a:r>
              <a:rPr lang="nl-NL" sz="2800" b="0" dirty="0"/>
              <a:t>, </a:t>
            </a:r>
          </a:p>
          <a:p>
            <a:pPr algn="ctr">
              <a:lnSpc>
                <a:spcPct val="200000"/>
              </a:lnSpc>
            </a:pPr>
            <a:r>
              <a:rPr lang="nl-NL" sz="2800" b="0" dirty="0" err="1"/>
              <a:t>both</a:t>
            </a:r>
            <a:r>
              <a:rPr lang="nl-NL" sz="2800" b="0" dirty="0"/>
              <a:t> </a:t>
            </a:r>
            <a:r>
              <a:rPr lang="nl-NL" sz="2800" b="0" dirty="0" err="1"/>
              <a:t>paid</a:t>
            </a:r>
            <a:r>
              <a:rPr lang="nl-NL" sz="2800" b="0" dirty="0"/>
              <a:t> </a:t>
            </a:r>
            <a:r>
              <a:rPr lang="nl-NL" sz="2800" b="0" dirty="0" err="1"/>
              <a:t>to</a:t>
            </a:r>
            <a:r>
              <a:rPr lang="nl-NL" sz="2800" b="0" dirty="0"/>
              <a:t> </a:t>
            </a:r>
            <a:r>
              <a:rPr lang="nl-NL" sz="2800" b="0" dirty="0" err="1"/>
              <a:t>the</a:t>
            </a:r>
            <a:r>
              <a:rPr lang="nl-NL" sz="2800" b="0" dirty="0"/>
              <a:t> </a:t>
            </a:r>
            <a:r>
              <a:rPr lang="nl-NL" sz="2800" b="0" dirty="0" err="1"/>
              <a:t>institution</a:t>
            </a:r>
            <a:endParaRPr lang="nl-NL" sz="2800" b="0" dirty="0"/>
          </a:p>
        </p:txBody>
      </p:sp>
    </p:spTree>
    <p:extLst>
      <p:ext uri="{BB962C8B-B14F-4D97-AF65-F5344CB8AC3E}">
        <p14:creationId xmlns:p14="http://schemas.microsoft.com/office/powerpoint/2010/main" val="28767351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l"/>
            <a:r>
              <a:rPr lang="nl-NL" dirty="0">
                <a:solidFill>
                  <a:schemeClr val="accent1"/>
                </a:solidFill>
                <a:cs typeface="Segoe UI" panose="020B0502040204020203" pitchFamily="34" charset="0"/>
              </a:rPr>
              <a:t>Joint </a:t>
            </a:r>
            <a:r>
              <a:rPr lang="nl-NL" dirty="0" err="1">
                <a:solidFill>
                  <a:schemeClr val="accent1"/>
                </a:solidFill>
                <a:cs typeface="Segoe UI" panose="020B0502040204020203" pitchFamily="34" charset="0"/>
              </a:rPr>
              <a:t>distraction</a:t>
            </a:r>
            <a:r>
              <a:rPr lang="nl-NL" dirty="0">
                <a:solidFill>
                  <a:schemeClr val="accent1"/>
                </a:solidFill>
                <a:cs typeface="Segoe UI" panose="020B0502040204020203" pitchFamily="34" charset="0"/>
              </a:rPr>
              <a:t> in </a:t>
            </a:r>
            <a:r>
              <a:rPr lang="nl-NL" dirty="0" err="1">
                <a:solidFill>
                  <a:schemeClr val="accent1"/>
                </a:solidFill>
                <a:cs typeface="Segoe UI" panose="020B0502040204020203" pitchFamily="34" charset="0"/>
              </a:rPr>
              <a:t>haemophilia</a:t>
            </a:r>
            <a:endParaRPr lang="nl-NL" dirty="0">
              <a:solidFill>
                <a:schemeClr val="accent1"/>
              </a:solidFill>
              <a:cs typeface="Segoe UI" panose="020B0502040204020203" pitchFamily="34" charset="0"/>
            </a:endParaRPr>
          </a:p>
        </p:txBody>
      </p:sp>
      <p:pic>
        <p:nvPicPr>
          <p:cNvPr id="45" name="Picture 33"/>
          <p:cNvPicPr>
            <a:picLocks noChangeAspect="1" noChangeArrowheads="1"/>
          </p:cNvPicPr>
          <p:nvPr/>
        </p:nvPicPr>
        <p:blipFill rotWithShape="1">
          <a:blip r:embed="rId2"/>
          <a:srcRect l="46106" t="31866" r="21428" b="24004"/>
          <a:stretch/>
        </p:blipFill>
        <p:spPr bwMode="auto">
          <a:xfrm>
            <a:off x="1116013" y="1562100"/>
            <a:ext cx="2087562" cy="2128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46" name="Picture 28"/>
          <p:cNvPicPr>
            <a:picLocks noChangeAspect="1" noChangeArrowheads="1"/>
          </p:cNvPicPr>
          <p:nvPr/>
        </p:nvPicPr>
        <p:blipFill rotWithShape="1">
          <a:blip r:embed="rId3"/>
          <a:srcRect l="44730" t="38461" r="20288" b="14853"/>
          <a:stretch/>
        </p:blipFill>
        <p:spPr bwMode="auto">
          <a:xfrm>
            <a:off x="1116013" y="3905250"/>
            <a:ext cx="2087562" cy="2089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47" name="Picture 30"/>
          <p:cNvPicPr>
            <a:picLocks noChangeAspect="1" noChangeArrowheads="1"/>
          </p:cNvPicPr>
          <p:nvPr/>
        </p:nvPicPr>
        <p:blipFill rotWithShape="1">
          <a:blip r:embed="rId4"/>
          <a:srcRect l="42961" t="27706" r="18706" b="20169"/>
          <a:stretch/>
        </p:blipFill>
        <p:spPr bwMode="auto">
          <a:xfrm>
            <a:off x="5580063" y="1562100"/>
            <a:ext cx="2087562" cy="2128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48" name="Picture 29"/>
          <p:cNvPicPr>
            <a:picLocks noChangeAspect="1" noChangeArrowheads="1"/>
          </p:cNvPicPr>
          <p:nvPr/>
        </p:nvPicPr>
        <p:blipFill>
          <a:blip r:embed="rId5">
            <a:extLst>
              <a:ext uri="{28A0092B-C50C-407E-A947-70E740481C1C}">
                <a14:useLocalDpi xmlns:a14="http://schemas.microsoft.com/office/drawing/2010/main" val="0"/>
              </a:ext>
            </a:extLst>
          </a:blip>
          <a:srcRect l="41997" t="35580" r="19020" b="12390"/>
          <a:stretch>
            <a:fillRect/>
          </a:stretch>
        </p:blipFill>
        <p:spPr bwMode="auto">
          <a:xfrm>
            <a:off x="5580063" y="3905250"/>
            <a:ext cx="2087562" cy="2089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pic>
        <p:nvPicPr>
          <p:cNvPr id="49" name="Picture 7"/>
          <p:cNvPicPr>
            <a:picLocks noChangeAspect="1" noChangeArrowheads="1"/>
          </p:cNvPicPr>
          <p:nvPr/>
        </p:nvPicPr>
        <p:blipFill rotWithShape="1">
          <a:blip r:embed="rId6"/>
          <a:srcRect l="42062" t="26464" r="15038" b="15771"/>
          <a:stretch/>
        </p:blipFill>
        <p:spPr bwMode="auto">
          <a:xfrm>
            <a:off x="3348038" y="1562100"/>
            <a:ext cx="2087562" cy="2128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pic>
        <p:nvPicPr>
          <p:cNvPr id="50" name="Picture 8"/>
          <p:cNvPicPr>
            <a:picLocks noChangeAspect="1" noChangeArrowheads="1"/>
          </p:cNvPicPr>
          <p:nvPr/>
        </p:nvPicPr>
        <p:blipFill rotWithShape="1">
          <a:blip r:embed="rId7"/>
          <a:srcRect l="44069" t="27356" r="13313" b="16270"/>
          <a:stretch/>
        </p:blipFill>
        <p:spPr bwMode="auto">
          <a:xfrm>
            <a:off x="3348038" y="3905250"/>
            <a:ext cx="2087562" cy="2089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sp>
        <p:nvSpPr>
          <p:cNvPr id="57" name="Text Box 22"/>
          <p:cNvSpPr txBox="1">
            <a:spLocks noChangeArrowheads="1"/>
          </p:cNvSpPr>
          <p:nvPr/>
        </p:nvSpPr>
        <p:spPr bwMode="auto">
          <a:xfrm rot="16200000">
            <a:off x="-449263" y="2401888"/>
            <a:ext cx="2665413"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nl-NL" sz="1800" dirty="0">
                <a:latin typeface="Segoe UI" panose="020B0502040204020203" pitchFamily="34" charset="0"/>
                <a:ea typeface="ＭＳ Ｐゴシック" charset="0"/>
                <a:cs typeface="Segoe UI" panose="020B0502040204020203" pitchFamily="34" charset="0"/>
              </a:rPr>
              <a:t>pre-treatment</a:t>
            </a:r>
          </a:p>
        </p:txBody>
      </p:sp>
      <p:sp>
        <p:nvSpPr>
          <p:cNvPr id="58" name="Text Box 23"/>
          <p:cNvSpPr txBox="1">
            <a:spLocks noChangeArrowheads="1"/>
          </p:cNvSpPr>
          <p:nvPr/>
        </p:nvSpPr>
        <p:spPr bwMode="auto">
          <a:xfrm rot="16200000">
            <a:off x="-449262" y="4476750"/>
            <a:ext cx="2665412"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nl-NL" sz="1800">
                <a:latin typeface="Segoe UI" panose="020B0502040204020203" pitchFamily="34" charset="0"/>
                <a:ea typeface="ＭＳ Ｐゴシック" charset="0"/>
                <a:cs typeface="Segoe UI" panose="020B0502040204020203" pitchFamily="34" charset="0"/>
              </a:rPr>
              <a:t>post-treatment</a:t>
            </a:r>
          </a:p>
        </p:txBody>
      </p:sp>
      <p:sp>
        <p:nvSpPr>
          <p:cNvPr id="59" name="Rectangle 31"/>
          <p:cNvSpPr>
            <a:spLocks noChangeArrowheads="1"/>
          </p:cNvSpPr>
          <p:nvPr/>
        </p:nvSpPr>
        <p:spPr bwMode="auto">
          <a:xfrm>
            <a:off x="5280279" y="3318129"/>
            <a:ext cx="142875" cy="360362"/>
          </a:xfrm>
          <a:prstGeom prst="rect">
            <a:avLst/>
          </a:prstGeom>
          <a:solidFill>
            <a:srgbClr val="000000"/>
          </a:solidFill>
          <a:ln w="9525">
            <a:solidFill>
              <a:srgbClr val="000000"/>
            </a:solidFill>
            <a:miter lim="800000"/>
            <a:headEnd/>
            <a:tailEnd/>
          </a:ln>
          <a:effectLst/>
        </p:spPr>
        <p:txBody>
          <a:bodyPr wrap="none" anchor="ctr"/>
          <a:lstStyle/>
          <a:p>
            <a:pPr algn="l">
              <a:defRPr/>
            </a:pPr>
            <a:endParaRPr lang="en-US" sz="2400">
              <a:latin typeface="Segoe UI" panose="020B0502040204020203" pitchFamily="34" charset="0"/>
              <a:ea typeface="ＭＳ Ｐゴシック" charset="0"/>
              <a:cs typeface="Segoe UI" panose="020B0502040204020203" pitchFamily="34" charset="0"/>
            </a:endParaRPr>
          </a:p>
        </p:txBody>
      </p:sp>
      <p:sp>
        <p:nvSpPr>
          <p:cNvPr id="60" name="Rectangle 32"/>
          <p:cNvSpPr>
            <a:spLocks noChangeArrowheads="1"/>
          </p:cNvSpPr>
          <p:nvPr/>
        </p:nvSpPr>
        <p:spPr bwMode="auto">
          <a:xfrm>
            <a:off x="5207254" y="5627434"/>
            <a:ext cx="215900" cy="360363"/>
          </a:xfrm>
          <a:prstGeom prst="rect">
            <a:avLst/>
          </a:prstGeom>
          <a:solidFill>
            <a:srgbClr val="000000"/>
          </a:solidFill>
          <a:ln w="9525">
            <a:solidFill>
              <a:srgbClr val="000000"/>
            </a:solidFill>
            <a:miter lim="800000"/>
            <a:headEnd/>
            <a:tailEnd/>
          </a:ln>
          <a:effectLst/>
        </p:spPr>
        <p:txBody>
          <a:bodyPr wrap="none" anchor="ctr"/>
          <a:lstStyle/>
          <a:p>
            <a:pPr algn="l">
              <a:defRPr/>
            </a:pPr>
            <a:endParaRPr lang="en-US" sz="2400">
              <a:latin typeface="Segoe UI" panose="020B0502040204020203" pitchFamily="34" charset="0"/>
              <a:ea typeface="ＭＳ Ｐゴシック" charset="0"/>
              <a:cs typeface="Segoe UI" panose="020B0502040204020203" pitchFamily="34" charset="0"/>
            </a:endParaRPr>
          </a:p>
        </p:txBody>
      </p:sp>
      <p:sp>
        <p:nvSpPr>
          <p:cNvPr id="61" name="Ovaal 60"/>
          <p:cNvSpPr>
            <a:spLocks noChangeArrowheads="1"/>
          </p:cNvSpPr>
          <p:nvPr/>
        </p:nvSpPr>
        <p:spPr bwMode="auto">
          <a:xfrm>
            <a:off x="1952625" y="2090738"/>
            <a:ext cx="828675" cy="496887"/>
          </a:xfrm>
          <a:prstGeom prst="ellipse">
            <a:avLst/>
          </a:prstGeom>
          <a:noFill/>
          <a:ln w="19050" algn="ctr">
            <a:solidFill>
              <a:srgbClr val="FFC000"/>
            </a:solidFill>
            <a:round/>
            <a:headEnd/>
            <a:tailEnd/>
          </a:ln>
          <a:extLst>
            <a:ext uri="{909E8E84-426E-40DD-AFC4-6F175D3DCCD1}">
              <a14:hiddenFill xmlns:a14="http://schemas.microsoft.com/office/drawing/2010/main">
                <a:solidFill>
                  <a:srgbClr val="FFFFFF"/>
                </a:solidFill>
              </a14:hiddenFill>
            </a:ext>
          </a:extLst>
        </p:spPr>
        <p:txBody>
          <a:bodyPr/>
          <a:lstStyle>
            <a:lvl1pPr>
              <a:defRPr sz="1600">
                <a:solidFill>
                  <a:schemeClr val="tx1"/>
                </a:solidFill>
                <a:latin typeface="Arial" pitchFamily="34" charset="0"/>
                <a:ea typeface="ＭＳ Ｐゴシック" charset="-128"/>
              </a:defRPr>
            </a:lvl1pPr>
            <a:lvl2pPr marL="742950" indent="-285750">
              <a:defRPr sz="1600">
                <a:solidFill>
                  <a:schemeClr val="tx1"/>
                </a:solidFill>
                <a:latin typeface="Arial" pitchFamily="34" charset="0"/>
                <a:ea typeface="ＭＳ Ｐゴシック" charset="-128"/>
              </a:defRPr>
            </a:lvl2pPr>
            <a:lvl3pPr marL="1143000" indent="-228600">
              <a:defRPr sz="1600">
                <a:solidFill>
                  <a:schemeClr val="tx1"/>
                </a:solidFill>
                <a:latin typeface="Arial" pitchFamily="34" charset="0"/>
                <a:ea typeface="ＭＳ Ｐゴシック" charset="-128"/>
              </a:defRPr>
            </a:lvl3pPr>
            <a:lvl4pPr marL="1600200" indent="-228600">
              <a:defRPr sz="1600">
                <a:solidFill>
                  <a:schemeClr val="tx1"/>
                </a:solidFill>
                <a:latin typeface="Arial" pitchFamily="34" charset="0"/>
                <a:ea typeface="ＭＳ Ｐゴシック" charset="-128"/>
              </a:defRPr>
            </a:lvl4pPr>
            <a:lvl5pPr marL="2057400" indent="-228600">
              <a:defRPr sz="1600">
                <a:solidFill>
                  <a:schemeClr val="tx1"/>
                </a:solidFill>
                <a:latin typeface="Arial" pitchFamily="34" charset="0"/>
                <a:ea typeface="ＭＳ Ｐゴシック" charset="-128"/>
              </a:defRPr>
            </a:lvl5pPr>
            <a:lvl6pPr marL="2514600" indent="-228600" algn="ctr" eaLnBrk="0" fontAlgn="base" hangingPunct="0">
              <a:spcBef>
                <a:spcPct val="0"/>
              </a:spcBef>
              <a:spcAft>
                <a:spcPct val="0"/>
              </a:spcAft>
              <a:defRPr sz="1600">
                <a:solidFill>
                  <a:schemeClr val="tx1"/>
                </a:solidFill>
                <a:latin typeface="Arial" pitchFamily="34" charset="0"/>
                <a:ea typeface="ＭＳ Ｐゴシック" charset="-128"/>
              </a:defRPr>
            </a:lvl6pPr>
            <a:lvl7pPr marL="2971800" indent="-228600" algn="ctr" eaLnBrk="0" fontAlgn="base" hangingPunct="0">
              <a:spcBef>
                <a:spcPct val="0"/>
              </a:spcBef>
              <a:spcAft>
                <a:spcPct val="0"/>
              </a:spcAft>
              <a:defRPr sz="1600">
                <a:solidFill>
                  <a:schemeClr val="tx1"/>
                </a:solidFill>
                <a:latin typeface="Arial" pitchFamily="34" charset="0"/>
                <a:ea typeface="ＭＳ Ｐゴシック" charset="-128"/>
              </a:defRPr>
            </a:lvl7pPr>
            <a:lvl8pPr marL="3429000" indent="-228600" algn="ctr" eaLnBrk="0" fontAlgn="base" hangingPunct="0">
              <a:spcBef>
                <a:spcPct val="0"/>
              </a:spcBef>
              <a:spcAft>
                <a:spcPct val="0"/>
              </a:spcAft>
              <a:defRPr sz="1600">
                <a:solidFill>
                  <a:schemeClr val="tx1"/>
                </a:solidFill>
                <a:latin typeface="Arial" pitchFamily="34" charset="0"/>
                <a:ea typeface="ＭＳ Ｐゴシック" charset="-128"/>
              </a:defRPr>
            </a:lvl8pPr>
            <a:lvl9pPr marL="3886200" indent="-228600" algn="ctr" eaLnBrk="0" fontAlgn="base" hangingPunct="0">
              <a:spcBef>
                <a:spcPct val="0"/>
              </a:spcBef>
              <a:spcAft>
                <a:spcPct val="0"/>
              </a:spcAft>
              <a:defRPr sz="1600">
                <a:solidFill>
                  <a:schemeClr val="tx1"/>
                </a:solidFill>
                <a:latin typeface="Arial" pitchFamily="34" charset="0"/>
                <a:ea typeface="ＭＳ Ｐゴシック" charset="-128"/>
              </a:defRPr>
            </a:lvl9pPr>
          </a:lstStyle>
          <a:p>
            <a:pPr algn="l"/>
            <a:endParaRPr lang="nl-NL" altLang="nl-NL" sz="2400">
              <a:latin typeface="Segoe UI" panose="020B0502040204020203" pitchFamily="34" charset="0"/>
              <a:cs typeface="Segoe UI" panose="020B0502040204020203" pitchFamily="34" charset="0"/>
            </a:endParaRPr>
          </a:p>
        </p:txBody>
      </p:sp>
      <p:sp>
        <p:nvSpPr>
          <p:cNvPr id="62" name="Ovaal 61"/>
          <p:cNvSpPr>
            <a:spLocks noChangeArrowheads="1"/>
          </p:cNvSpPr>
          <p:nvPr/>
        </p:nvSpPr>
        <p:spPr bwMode="auto">
          <a:xfrm>
            <a:off x="1922463" y="4548188"/>
            <a:ext cx="828675" cy="496887"/>
          </a:xfrm>
          <a:prstGeom prst="ellipse">
            <a:avLst/>
          </a:prstGeom>
          <a:noFill/>
          <a:ln w="19050" algn="ctr">
            <a:solidFill>
              <a:srgbClr val="FFC000"/>
            </a:solidFill>
            <a:round/>
            <a:headEnd/>
            <a:tailEnd/>
          </a:ln>
          <a:extLst>
            <a:ext uri="{909E8E84-426E-40DD-AFC4-6F175D3DCCD1}">
              <a14:hiddenFill xmlns:a14="http://schemas.microsoft.com/office/drawing/2010/main">
                <a:solidFill>
                  <a:srgbClr val="FFFFFF"/>
                </a:solidFill>
              </a14:hiddenFill>
            </a:ext>
          </a:extLst>
        </p:spPr>
        <p:txBody>
          <a:bodyPr/>
          <a:lstStyle>
            <a:lvl1pPr>
              <a:defRPr sz="1600">
                <a:solidFill>
                  <a:schemeClr val="tx1"/>
                </a:solidFill>
                <a:latin typeface="Arial" pitchFamily="34" charset="0"/>
                <a:ea typeface="ＭＳ Ｐゴシック" charset="-128"/>
              </a:defRPr>
            </a:lvl1pPr>
            <a:lvl2pPr marL="742950" indent="-285750">
              <a:defRPr sz="1600">
                <a:solidFill>
                  <a:schemeClr val="tx1"/>
                </a:solidFill>
                <a:latin typeface="Arial" pitchFamily="34" charset="0"/>
                <a:ea typeface="ＭＳ Ｐゴシック" charset="-128"/>
              </a:defRPr>
            </a:lvl2pPr>
            <a:lvl3pPr marL="1143000" indent="-228600">
              <a:defRPr sz="1600">
                <a:solidFill>
                  <a:schemeClr val="tx1"/>
                </a:solidFill>
                <a:latin typeface="Arial" pitchFamily="34" charset="0"/>
                <a:ea typeface="ＭＳ Ｐゴシック" charset="-128"/>
              </a:defRPr>
            </a:lvl3pPr>
            <a:lvl4pPr marL="1600200" indent="-228600">
              <a:defRPr sz="1600">
                <a:solidFill>
                  <a:schemeClr val="tx1"/>
                </a:solidFill>
                <a:latin typeface="Arial" pitchFamily="34" charset="0"/>
                <a:ea typeface="ＭＳ Ｐゴシック" charset="-128"/>
              </a:defRPr>
            </a:lvl4pPr>
            <a:lvl5pPr marL="2057400" indent="-228600">
              <a:defRPr sz="1600">
                <a:solidFill>
                  <a:schemeClr val="tx1"/>
                </a:solidFill>
                <a:latin typeface="Arial" pitchFamily="34" charset="0"/>
                <a:ea typeface="ＭＳ Ｐゴシック" charset="-128"/>
              </a:defRPr>
            </a:lvl5pPr>
            <a:lvl6pPr marL="2514600" indent="-228600" algn="ctr" eaLnBrk="0" fontAlgn="base" hangingPunct="0">
              <a:spcBef>
                <a:spcPct val="0"/>
              </a:spcBef>
              <a:spcAft>
                <a:spcPct val="0"/>
              </a:spcAft>
              <a:defRPr sz="1600">
                <a:solidFill>
                  <a:schemeClr val="tx1"/>
                </a:solidFill>
                <a:latin typeface="Arial" pitchFamily="34" charset="0"/>
                <a:ea typeface="ＭＳ Ｐゴシック" charset="-128"/>
              </a:defRPr>
            </a:lvl6pPr>
            <a:lvl7pPr marL="2971800" indent="-228600" algn="ctr" eaLnBrk="0" fontAlgn="base" hangingPunct="0">
              <a:spcBef>
                <a:spcPct val="0"/>
              </a:spcBef>
              <a:spcAft>
                <a:spcPct val="0"/>
              </a:spcAft>
              <a:defRPr sz="1600">
                <a:solidFill>
                  <a:schemeClr val="tx1"/>
                </a:solidFill>
                <a:latin typeface="Arial" pitchFamily="34" charset="0"/>
                <a:ea typeface="ＭＳ Ｐゴシック" charset="-128"/>
              </a:defRPr>
            </a:lvl7pPr>
            <a:lvl8pPr marL="3429000" indent="-228600" algn="ctr" eaLnBrk="0" fontAlgn="base" hangingPunct="0">
              <a:spcBef>
                <a:spcPct val="0"/>
              </a:spcBef>
              <a:spcAft>
                <a:spcPct val="0"/>
              </a:spcAft>
              <a:defRPr sz="1600">
                <a:solidFill>
                  <a:schemeClr val="tx1"/>
                </a:solidFill>
                <a:latin typeface="Arial" pitchFamily="34" charset="0"/>
                <a:ea typeface="ＭＳ Ｐゴシック" charset="-128"/>
              </a:defRPr>
            </a:lvl8pPr>
            <a:lvl9pPr marL="3886200" indent="-228600" algn="ctr" eaLnBrk="0" fontAlgn="base" hangingPunct="0">
              <a:spcBef>
                <a:spcPct val="0"/>
              </a:spcBef>
              <a:spcAft>
                <a:spcPct val="0"/>
              </a:spcAft>
              <a:defRPr sz="1600">
                <a:solidFill>
                  <a:schemeClr val="tx1"/>
                </a:solidFill>
                <a:latin typeface="Arial" pitchFamily="34" charset="0"/>
                <a:ea typeface="ＭＳ Ｐゴシック" charset="-128"/>
              </a:defRPr>
            </a:lvl9pPr>
          </a:lstStyle>
          <a:p>
            <a:pPr algn="l"/>
            <a:endParaRPr lang="nl-NL" altLang="nl-NL" sz="2400">
              <a:latin typeface="Segoe UI" panose="020B0502040204020203" pitchFamily="34" charset="0"/>
              <a:cs typeface="Segoe UI" panose="020B0502040204020203" pitchFamily="34" charset="0"/>
            </a:endParaRPr>
          </a:p>
        </p:txBody>
      </p:sp>
      <p:sp>
        <p:nvSpPr>
          <p:cNvPr id="63" name="Ovaal 62"/>
          <p:cNvSpPr>
            <a:spLocks noChangeArrowheads="1"/>
          </p:cNvSpPr>
          <p:nvPr/>
        </p:nvSpPr>
        <p:spPr bwMode="auto">
          <a:xfrm>
            <a:off x="4181475" y="2162175"/>
            <a:ext cx="523875" cy="465138"/>
          </a:xfrm>
          <a:prstGeom prst="ellipse">
            <a:avLst/>
          </a:prstGeom>
          <a:noFill/>
          <a:ln w="19050" algn="ctr">
            <a:solidFill>
              <a:srgbClr val="FFC000"/>
            </a:solidFill>
            <a:round/>
            <a:headEnd/>
            <a:tailEnd/>
          </a:ln>
          <a:extLst>
            <a:ext uri="{909E8E84-426E-40DD-AFC4-6F175D3DCCD1}">
              <a14:hiddenFill xmlns:a14="http://schemas.microsoft.com/office/drawing/2010/main">
                <a:solidFill>
                  <a:srgbClr val="FFFFFF"/>
                </a:solidFill>
              </a14:hiddenFill>
            </a:ext>
          </a:extLst>
        </p:spPr>
        <p:txBody>
          <a:bodyPr/>
          <a:lstStyle>
            <a:lvl1pPr>
              <a:defRPr sz="1600">
                <a:solidFill>
                  <a:schemeClr val="tx1"/>
                </a:solidFill>
                <a:latin typeface="Arial" pitchFamily="34" charset="0"/>
                <a:ea typeface="ＭＳ Ｐゴシック" charset="-128"/>
              </a:defRPr>
            </a:lvl1pPr>
            <a:lvl2pPr marL="742950" indent="-285750">
              <a:defRPr sz="1600">
                <a:solidFill>
                  <a:schemeClr val="tx1"/>
                </a:solidFill>
                <a:latin typeface="Arial" pitchFamily="34" charset="0"/>
                <a:ea typeface="ＭＳ Ｐゴシック" charset="-128"/>
              </a:defRPr>
            </a:lvl2pPr>
            <a:lvl3pPr marL="1143000" indent="-228600">
              <a:defRPr sz="1600">
                <a:solidFill>
                  <a:schemeClr val="tx1"/>
                </a:solidFill>
                <a:latin typeface="Arial" pitchFamily="34" charset="0"/>
                <a:ea typeface="ＭＳ Ｐゴシック" charset="-128"/>
              </a:defRPr>
            </a:lvl3pPr>
            <a:lvl4pPr marL="1600200" indent="-228600">
              <a:defRPr sz="1600">
                <a:solidFill>
                  <a:schemeClr val="tx1"/>
                </a:solidFill>
                <a:latin typeface="Arial" pitchFamily="34" charset="0"/>
                <a:ea typeface="ＭＳ Ｐゴシック" charset="-128"/>
              </a:defRPr>
            </a:lvl4pPr>
            <a:lvl5pPr marL="2057400" indent="-228600">
              <a:defRPr sz="1600">
                <a:solidFill>
                  <a:schemeClr val="tx1"/>
                </a:solidFill>
                <a:latin typeface="Arial" pitchFamily="34" charset="0"/>
                <a:ea typeface="ＭＳ Ｐゴシック" charset="-128"/>
              </a:defRPr>
            </a:lvl5pPr>
            <a:lvl6pPr marL="2514600" indent="-228600" algn="ctr" eaLnBrk="0" fontAlgn="base" hangingPunct="0">
              <a:spcBef>
                <a:spcPct val="0"/>
              </a:spcBef>
              <a:spcAft>
                <a:spcPct val="0"/>
              </a:spcAft>
              <a:defRPr sz="1600">
                <a:solidFill>
                  <a:schemeClr val="tx1"/>
                </a:solidFill>
                <a:latin typeface="Arial" pitchFamily="34" charset="0"/>
                <a:ea typeface="ＭＳ Ｐゴシック" charset="-128"/>
              </a:defRPr>
            </a:lvl6pPr>
            <a:lvl7pPr marL="2971800" indent="-228600" algn="ctr" eaLnBrk="0" fontAlgn="base" hangingPunct="0">
              <a:spcBef>
                <a:spcPct val="0"/>
              </a:spcBef>
              <a:spcAft>
                <a:spcPct val="0"/>
              </a:spcAft>
              <a:defRPr sz="1600">
                <a:solidFill>
                  <a:schemeClr val="tx1"/>
                </a:solidFill>
                <a:latin typeface="Arial" pitchFamily="34" charset="0"/>
                <a:ea typeface="ＭＳ Ｐゴシック" charset="-128"/>
              </a:defRPr>
            </a:lvl7pPr>
            <a:lvl8pPr marL="3429000" indent="-228600" algn="ctr" eaLnBrk="0" fontAlgn="base" hangingPunct="0">
              <a:spcBef>
                <a:spcPct val="0"/>
              </a:spcBef>
              <a:spcAft>
                <a:spcPct val="0"/>
              </a:spcAft>
              <a:defRPr sz="1600">
                <a:solidFill>
                  <a:schemeClr val="tx1"/>
                </a:solidFill>
                <a:latin typeface="Arial" pitchFamily="34" charset="0"/>
                <a:ea typeface="ＭＳ Ｐゴシック" charset="-128"/>
              </a:defRPr>
            </a:lvl8pPr>
            <a:lvl9pPr marL="3886200" indent="-228600" algn="ctr" eaLnBrk="0" fontAlgn="base" hangingPunct="0">
              <a:spcBef>
                <a:spcPct val="0"/>
              </a:spcBef>
              <a:spcAft>
                <a:spcPct val="0"/>
              </a:spcAft>
              <a:defRPr sz="1600">
                <a:solidFill>
                  <a:schemeClr val="tx1"/>
                </a:solidFill>
                <a:latin typeface="Arial" pitchFamily="34" charset="0"/>
                <a:ea typeface="ＭＳ Ｐゴシック" charset="-128"/>
              </a:defRPr>
            </a:lvl9pPr>
          </a:lstStyle>
          <a:p>
            <a:pPr algn="l"/>
            <a:endParaRPr lang="nl-NL" altLang="nl-NL" sz="2400">
              <a:latin typeface="Segoe UI" panose="020B0502040204020203" pitchFamily="34" charset="0"/>
              <a:cs typeface="Segoe UI" panose="020B0502040204020203" pitchFamily="34" charset="0"/>
            </a:endParaRPr>
          </a:p>
        </p:txBody>
      </p:sp>
      <p:sp>
        <p:nvSpPr>
          <p:cNvPr id="64" name="Ovaal 63"/>
          <p:cNvSpPr>
            <a:spLocks noChangeArrowheads="1"/>
          </p:cNvSpPr>
          <p:nvPr/>
        </p:nvSpPr>
        <p:spPr bwMode="auto">
          <a:xfrm>
            <a:off x="4152900" y="4686300"/>
            <a:ext cx="523875" cy="465138"/>
          </a:xfrm>
          <a:prstGeom prst="ellipse">
            <a:avLst/>
          </a:prstGeom>
          <a:noFill/>
          <a:ln w="19050" algn="ctr">
            <a:solidFill>
              <a:srgbClr val="FFC000"/>
            </a:solidFill>
            <a:round/>
            <a:headEnd/>
            <a:tailEnd/>
          </a:ln>
          <a:extLst>
            <a:ext uri="{909E8E84-426E-40DD-AFC4-6F175D3DCCD1}">
              <a14:hiddenFill xmlns:a14="http://schemas.microsoft.com/office/drawing/2010/main">
                <a:solidFill>
                  <a:srgbClr val="FFFFFF"/>
                </a:solidFill>
              </a14:hiddenFill>
            </a:ext>
          </a:extLst>
        </p:spPr>
        <p:txBody>
          <a:bodyPr/>
          <a:lstStyle>
            <a:lvl1pPr>
              <a:defRPr sz="1600">
                <a:solidFill>
                  <a:schemeClr val="tx1"/>
                </a:solidFill>
                <a:latin typeface="Arial" pitchFamily="34" charset="0"/>
                <a:ea typeface="ＭＳ Ｐゴシック" charset="-128"/>
              </a:defRPr>
            </a:lvl1pPr>
            <a:lvl2pPr marL="742950" indent="-285750">
              <a:defRPr sz="1600">
                <a:solidFill>
                  <a:schemeClr val="tx1"/>
                </a:solidFill>
                <a:latin typeface="Arial" pitchFamily="34" charset="0"/>
                <a:ea typeface="ＭＳ Ｐゴシック" charset="-128"/>
              </a:defRPr>
            </a:lvl2pPr>
            <a:lvl3pPr marL="1143000" indent="-228600">
              <a:defRPr sz="1600">
                <a:solidFill>
                  <a:schemeClr val="tx1"/>
                </a:solidFill>
                <a:latin typeface="Arial" pitchFamily="34" charset="0"/>
                <a:ea typeface="ＭＳ Ｐゴシック" charset="-128"/>
              </a:defRPr>
            </a:lvl3pPr>
            <a:lvl4pPr marL="1600200" indent="-228600">
              <a:defRPr sz="1600">
                <a:solidFill>
                  <a:schemeClr val="tx1"/>
                </a:solidFill>
                <a:latin typeface="Arial" pitchFamily="34" charset="0"/>
                <a:ea typeface="ＭＳ Ｐゴシック" charset="-128"/>
              </a:defRPr>
            </a:lvl4pPr>
            <a:lvl5pPr marL="2057400" indent="-228600">
              <a:defRPr sz="1600">
                <a:solidFill>
                  <a:schemeClr val="tx1"/>
                </a:solidFill>
                <a:latin typeface="Arial" pitchFamily="34" charset="0"/>
                <a:ea typeface="ＭＳ Ｐゴシック" charset="-128"/>
              </a:defRPr>
            </a:lvl5pPr>
            <a:lvl6pPr marL="2514600" indent="-228600" algn="ctr" eaLnBrk="0" fontAlgn="base" hangingPunct="0">
              <a:spcBef>
                <a:spcPct val="0"/>
              </a:spcBef>
              <a:spcAft>
                <a:spcPct val="0"/>
              </a:spcAft>
              <a:defRPr sz="1600">
                <a:solidFill>
                  <a:schemeClr val="tx1"/>
                </a:solidFill>
                <a:latin typeface="Arial" pitchFamily="34" charset="0"/>
                <a:ea typeface="ＭＳ Ｐゴシック" charset="-128"/>
              </a:defRPr>
            </a:lvl6pPr>
            <a:lvl7pPr marL="2971800" indent="-228600" algn="ctr" eaLnBrk="0" fontAlgn="base" hangingPunct="0">
              <a:spcBef>
                <a:spcPct val="0"/>
              </a:spcBef>
              <a:spcAft>
                <a:spcPct val="0"/>
              </a:spcAft>
              <a:defRPr sz="1600">
                <a:solidFill>
                  <a:schemeClr val="tx1"/>
                </a:solidFill>
                <a:latin typeface="Arial" pitchFamily="34" charset="0"/>
                <a:ea typeface="ＭＳ Ｐゴシック" charset="-128"/>
              </a:defRPr>
            </a:lvl7pPr>
            <a:lvl8pPr marL="3429000" indent="-228600" algn="ctr" eaLnBrk="0" fontAlgn="base" hangingPunct="0">
              <a:spcBef>
                <a:spcPct val="0"/>
              </a:spcBef>
              <a:spcAft>
                <a:spcPct val="0"/>
              </a:spcAft>
              <a:defRPr sz="1600">
                <a:solidFill>
                  <a:schemeClr val="tx1"/>
                </a:solidFill>
                <a:latin typeface="Arial" pitchFamily="34" charset="0"/>
                <a:ea typeface="ＭＳ Ｐゴシック" charset="-128"/>
              </a:defRPr>
            </a:lvl8pPr>
            <a:lvl9pPr marL="3886200" indent="-228600" algn="ctr" eaLnBrk="0" fontAlgn="base" hangingPunct="0">
              <a:spcBef>
                <a:spcPct val="0"/>
              </a:spcBef>
              <a:spcAft>
                <a:spcPct val="0"/>
              </a:spcAft>
              <a:defRPr sz="1600">
                <a:solidFill>
                  <a:schemeClr val="tx1"/>
                </a:solidFill>
                <a:latin typeface="Arial" pitchFamily="34" charset="0"/>
                <a:ea typeface="ＭＳ Ｐゴシック" charset="-128"/>
              </a:defRPr>
            </a:lvl9pPr>
          </a:lstStyle>
          <a:p>
            <a:pPr algn="l"/>
            <a:endParaRPr lang="nl-NL" altLang="nl-NL" sz="2400">
              <a:latin typeface="Segoe UI" panose="020B0502040204020203" pitchFamily="34" charset="0"/>
              <a:cs typeface="Segoe UI" panose="020B0502040204020203" pitchFamily="34" charset="0"/>
            </a:endParaRPr>
          </a:p>
        </p:txBody>
      </p:sp>
      <p:sp>
        <p:nvSpPr>
          <p:cNvPr id="65" name="Ovaal 64"/>
          <p:cNvSpPr>
            <a:spLocks noChangeArrowheads="1"/>
          </p:cNvSpPr>
          <p:nvPr/>
        </p:nvSpPr>
        <p:spPr bwMode="auto">
          <a:xfrm>
            <a:off x="6242050" y="2162175"/>
            <a:ext cx="996950" cy="542925"/>
          </a:xfrm>
          <a:prstGeom prst="ellipse">
            <a:avLst/>
          </a:prstGeom>
          <a:noFill/>
          <a:ln w="19050" algn="ctr">
            <a:solidFill>
              <a:srgbClr val="FFC000"/>
            </a:solidFill>
            <a:round/>
            <a:headEnd/>
            <a:tailEnd/>
          </a:ln>
          <a:extLst>
            <a:ext uri="{909E8E84-426E-40DD-AFC4-6F175D3DCCD1}">
              <a14:hiddenFill xmlns:a14="http://schemas.microsoft.com/office/drawing/2010/main">
                <a:solidFill>
                  <a:srgbClr val="FFFFFF"/>
                </a:solidFill>
              </a14:hiddenFill>
            </a:ext>
          </a:extLst>
        </p:spPr>
        <p:txBody>
          <a:bodyPr/>
          <a:lstStyle>
            <a:lvl1pPr>
              <a:defRPr sz="1600">
                <a:solidFill>
                  <a:schemeClr val="tx1"/>
                </a:solidFill>
                <a:latin typeface="Arial" pitchFamily="34" charset="0"/>
                <a:ea typeface="ＭＳ Ｐゴシック" charset="-128"/>
              </a:defRPr>
            </a:lvl1pPr>
            <a:lvl2pPr marL="742950" indent="-285750">
              <a:defRPr sz="1600">
                <a:solidFill>
                  <a:schemeClr val="tx1"/>
                </a:solidFill>
                <a:latin typeface="Arial" pitchFamily="34" charset="0"/>
                <a:ea typeface="ＭＳ Ｐゴシック" charset="-128"/>
              </a:defRPr>
            </a:lvl2pPr>
            <a:lvl3pPr marL="1143000" indent="-228600">
              <a:defRPr sz="1600">
                <a:solidFill>
                  <a:schemeClr val="tx1"/>
                </a:solidFill>
                <a:latin typeface="Arial" pitchFamily="34" charset="0"/>
                <a:ea typeface="ＭＳ Ｐゴシック" charset="-128"/>
              </a:defRPr>
            </a:lvl3pPr>
            <a:lvl4pPr marL="1600200" indent="-228600">
              <a:defRPr sz="1600">
                <a:solidFill>
                  <a:schemeClr val="tx1"/>
                </a:solidFill>
                <a:latin typeface="Arial" pitchFamily="34" charset="0"/>
                <a:ea typeface="ＭＳ Ｐゴシック" charset="-128"/>
              </a:defRPr>
            </a:lvl4pPr>
            <a:lvl5pPr marL="2057400" indent="-228600">
              <a:defRPr sz="1600">
                <a:solidFill>
                  <a:schemeClr val="tx1"/>
                </a:solidFill>
                <a:latin typeface="Arial" pitchFamily="34" charset="0"/>
                <a:ea typeface="ＭＳ Ｐゴシック" charset="-128"/>
              </a:defRPr>
            </a:lvl5pPr>
            <a:lvl6pPr marL="2514600" indent="-228600" algn="ctr" eaLnBrk="0" fontAlgn="base" hangingPunct="0">
              <a:spcBef>
                <a:spcPct val="0"/>
              </a:spcBef>
              <a:spcAft>
                <a:spcPct val="0"/>
              </a:spcAft>
              <a:defRPr sz="1600">
                <a:solidFill>
                  <a:schemeClr val="tx1"/>
                </a:solidFill>
                <a:latin typeface="Arial" pitchFamily="34" charset="0"/>
                <a:ea typeface="ＭＳ Ｐゴシック" charset="-128"/>
              </a:defRPr>
            </a:lvl6pPr>
            <a:lvl7pPr marL="2971800" indent="-228600" algn="ctr" eaLnBrk="0" fontAlgn="base" hangingPunct="0">
              <a:spcBef>
                <a:spcPct val="0"/>
              </a:spcBef>
              <a:spcAft>
                <a:spcPct val="0"/>
              </a:spcAft>
              <a:defRPr sz="1600">
                <a:solidFill>
                  <a:schemeClr val="tx1"/>
                </a:solidFill>
                <a:latin typeface="Arial" pitchFamily="34" charset="0"/>
                <a:ea typeface="ＭＳ Ｐゴシック" charset="-128"/>
              </a:defRPr>
            </a:lvl7pPr>
            <a:lvl8pPr marL="3429000" indent="-228600" algn="ctr" eaLnBrk="0" fontAlgn="base" hangingPunct="0">
              <a:spcBef>
                <a:spcPct val="0"/>
              </a:spcBef>
              <a:spcAft>
                <a:spcPct val="0"/>
              </a:spcAft>
              <a:defRPr sz="1600">
                <a:solidFill>
                  <a:schemeClr val="tx1"/>
                </a:solidFill>
                <a:latin typeface="Arial" pitchFamily="34" charset="0"/>
                <a:ea typeface="ＭＳ Ｐゴシック" charset="-128"/>
              </a:defRPr>
            </a:lvl8pPr>
            <a:lvl9pPr marL="3886200" indent="-228600" algn="ctr" eaLnBrk="0" fontAlgn="base" hangingPunct="0">
              <a:spcBef>
                <a:spcPct val="0"/>
              </a:spcBef>
              <a:spcAft>
                <a:spcPct val="0"/>
              </a:spcAft>
              <a:defRPr sz="1600">
                <a:solidFill>
                  <a:schemeClr val="tx1"/>
                </a:solidFill>
                <a:latin typeface="Arial" pitchFamily="34" charset="0"/>
                <a:ea typeface="ＭＳ Ｐゴシック" charset="-128"/>
              </a:defRPr>
            </a:lvl9pPr>
          </a:lstStyle>
          <a:p>
            <a:pPr algn="l"/>
            <a:endParaRPr lang="nl-NL" altLang="nl-NL" sz="2400">
              <a:latin typeface="Segoe UI" panose="020B0502040204020203" pitchFamily="34" charset="0"/>
              <a:cs typeface="Segoe UI" panose="020B0502040204020203" pitchFamily="34" charset="0"/>
            </a:endParaRPr>
          </a:p>
        </p:txBody>
      </p:sp>
      <p:sp>
        <p:nvSpPr>
          <p:cNvPr id="66" name="Ovaal 65"/>
          <p:cNvSpPr>
            <a:spLocks noChangeArrowheads="1"/>
          </p:cNvSpPr>
          <p:nvPr/>
        </p:nvSpPr>
        <p:spPr bwMode="auto">
          <a:xfrm>
            <a:off x="6251575" y="4600575"/>
            <a:ext cx="996950" cy="542925"/>
          </a:xfrm>
          <a:prstGeom prst="ellipse">
            <a:avLst/>
          </a:prstGeom>
          <a:noFill/>
          <a:ln w="19050" algn="ctr">
            <a:solidFill>
              <a:srgbClr val="FFC000"/>
            </a:solidFill>
            <a:round/>
            <a:headEnd/>
            <a:tailEnd/>
          </a:ln>
          <a:extLst>
            <a:ext uri="{909E8E84-426E-40DD-AFC4-6F175D3DCCD1}">
              <a14:hiddenFill xmlns:a14="http://schemas.microsoft.com/office/drawing/2010/main">
                <a:solidFill>
                  <a:srgbClr val="FFFFFF"/>
                </a:solidFill>
              </a14:hiddenFill>
            </a:ext>
          </a:extLst>
        </p:spPr>
        <p:txBody>
          <a:bodyPr/>
          <a:lstStyle>
            <a:lvl1pPr>
              <a:defRPr sz="1600">
                <a:solidFill>
                  <a:schemeClr val="tx1"/>
                </a:solidFill>
                <a:latin typeface="Arial" pitchFamily="34" charset="0"/>
                <a:ea typeface="ＭＳ Ｐゴシック" charset="-128"/>
              </a:defRPr>
            </a:lvl1pPr>
            <a:lvl2pPr marL="742950" indent="-285750">
              <a:defRPr sz="1600">
                <a:solidFill>
                  <a:schemeClr val="tx1"/>
                </a:solidFill>
                <a:latin typeface="Arial" pitchFamily="34" charset="0"/>
                <a:ea typeface="ＭＳ Ｐゴシック" charset="-128"/>
              </a:defRPr>
            </a:lvl2pPr>
            <a:lvl3pPr marL="1143000" indent="-228600">
              <a:defRPr sz="1600">
                <a:solidFill>
                  <a:schemeClr val="tx1"/>
                </a:solidFill>
                <a:latin typeface="Arial" pitchFamily="34" charset="0"/>
                <a:ea typeface="ＭＳ Ｐゴシック" charset="-128"/>
              </a:defRPr>
            </a:lvl3pPr>
            <a:lvl4pPr marL="1600200" indent="-228600">
              <a:defRPr sz="1600">
                <a:solidFill>
                  <a:schemeClr val="tx1"/>
                </a:solidFill>
                <a:latin typeface="Arial" pitchFamily="34" charset="0"/>
                <a:ea typeface="ＭＳ Ｐゴシック" charset="-128"/>
              </a:defRPr>
            </a:lvl4pPr>
            <a:lvl5pPr marL="2057400" indent="-228600">
              <a:defRPr sz="1600">
                <a:solidFill>
                  <a:schemeClr val="tx1"/>
                </a:solidFill>
                <a:latin typeface="Arial" pitchFamily="34" charset="0"/>
                <a:ea typeface="ＭＳ Ｐゴシック" charset="-128"/>
              </a:defRPr>
            </a:lvl5pPr>
            <a:lvl6pPr marL="2514600" indent="-228600" algn="ctr" eaLnBrk="0" fontAlgn="base" hangingPunct="0">
              <a:spcBef>
                <a:spcPct val="0"/>
              </a:spcBef>
              <a:spcAft>
                <a:spcPct val="0"/>
              </a:spcAft>
              <a:defRPr sz="1600">
                <a:solidFill>
                  <a:schemeClr val="tx1"/>
                </a:solidFill>
                <a:latin typeface="Arial" pitchFamily="34" charset="0"/>
                <a:ea typeface="ＭＳ Ｐゴシック" charset="-128"/>
              </a:defRPr>
            </a:lvl6pPr>
            <a:lvl7pPr marL="2971800" indent="-228600" algn="ctr" eaLnBrk="0" fontAlgn="base" hangingPunct="0">
              <a:spcBef>
                <a:spcPct val="0"/>
              </a:spcBef>
              <a:spcAft>
                <a:spcPct val="0"/>
              </a:spcAft>
              <a:defRPr sz="1600">
                <a:solidFill>
                  <a:schemeClr val="tx1"/>
                </a:solidFill>
                <a:latin typeface="Arial" pitchFamily="34" charset="0"/>
                <a:ea typeface="ＭＳ Ｐゴシック" charset="-128"/>
              </a:defRPr>
            </a:lvl7pPr>
            <a:lvl8pPr marL="3429000" indent="-228600" algn="ctr" eaLnBrk="0" fontAlgn="base" hangingPunct="0">
              <a:spcBef>
                <a:spcPct val="0"/>
              </a:spcBef>
              <a:spcAft>
                <a:spcPct val="0"/>
              </a:spcAft>
              <a:defRPr sz="1600">
                <a:solidFill>
                  <a:schemeClr val="tx1"/>
                </a:solidFill>
                <a:latin typeface="Arial" pitchFamily="34" charset="0"/>
                <a:ea typeface="ＭＳ Ｐゴシック" charset="-128"/>
              </a:defRPr>
            </a:lvl8pPr>
            <a:lvl9pPr marL="3886200" indent="-228600" algn="ctr" eaLnBrk="0" fontAlgn="base" hangingPunct="0">
              <a:spcBef>
                <a:spcPct val="0"/>
              </a:spcBef>
              <a:spcAft>
                <a:spcPct val="0"/>
              </a:spcAft>
              <a:defRPr sz="1600">
                <a:solidFill>
                  <a:schemeClr val="tx1"/>
                </a:solidFill>
                <a:latin typeface="Arial" pitchFamily="34" charset="0"/>
                <a:ea typeface="ＭＳ Ｐゴシック" charset="-128"/>
              </a:defRPr>
            </a:lvl9pPr>
          </a:lstStyle>
          <a:p>
            <a:pPr algn="l"/>
            <a:endParaRPr lang="nl-NL" altLang="nl-NL" sz="2400">
              <a:latin typeface="Segoe UI" panose="020B0502040204020203" pitchFamily="34" charset="0"/>
              <a:cs typeface="Segoe UI" panose="020B0502040204020203" pitchFamily="34" charset="0"/>
            </a:endParaRPr>
          </a:p>
        </p:txBody>
      </p:sp>
      <p:sp>
        <p:nvSpPr>
          <p:cNvPr id="68" name="Text Box 10"/>
          <p:cNvSpPr txBox="1">
            <a:spLocks noChangeArrowheads="1"/>
          </p:cNvSpPr>
          <p:nvPr/>
        </p:nvSpPr>
        <p:spPr bwMode="auto">
          <a:xfrm>
            <a:off x="1116013" y="1179513"/>
            <a:ext cx="2087562"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nl-NL" sz="1800" dirty="0">
                <a:latin typeface="Segoe UI" panose="020B0502040204020203" pitchFamily="34" charset="0"/>
                <a:ea typeface="ＭＳ Ｐゴシック" charset="0"/>
                <a:cs typeface="Segoe UI" panose="020B0502040204020203" pitchFamily="34" charset="0"/>
              </a:rPr>
              <a:t>case 1 (48 </a:t>
            </a:r>
            <a:r>
              <a:rPr lang="nl-NL" sz="1800" dirty="0" err="1">
                <a:latin typeface="Segoe UI" panose="020B0502040204020203" pitchFamily="34" charset="0"/>
                <a:ea typeface="ＭＳ Ｐゴシック" charset="0"/>
                <a:cs typeface="Segoe UI" panose="020B0502040204020203" pitchFamily="34" charset="0"/>
              </a:rPr>
              <a:t>mths</a:t>
            </a:r>
            <a:r>
              <a:rPr lang="nl-NL" sz="1800" dirty="0">
                <a:latin typeface="Segoe UI" panose="020B0502040204020203" pitchFamily="34" charset="0"/>
                <a:ea typeface="ＭＳ Ｐゴシック" charset="0"/>
                <a:cs typeface="Segoe UI" panose="020B0502040204020203" pitchFamily="34" charset="0"/>
              </a:rPr>
              <a:t>)</a:t>
            </a:r>
          </a:p>
        </p:txBody>
      </p:sp>
      <p:sp>
        <p:nvSpPr>
          <p:cNvPr id="69" name="Text Box 15"/>
          <p:cNvSpPr txBox="1">
            <a:spLocks noChangeArrowheads="1"/>
          </p:cNvSpPr>
          <p:nvPr/>
        </p:nvSpPr>
        <p:spPr bwMode="auto">
          <a:xfrm>
            <a:off x="3348038" y="1179513"/>
            <a:ext cx="2087562"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nl-NL" sz="1800" dirty="0">
                <a:latin typeface="Segoe UI" panose="020B0502040204020203" pitchFamily="34" charset="0"/>
                <a:ea typeface="ＭＳ Ｐゴシック" charset="0"/>
                <a:cs typeface="Segoe UI" panose="020B0502040204020203" pitchFamily="34" charset="0"/>
              </a:rPr>
              <a:t>case 2 (32 </a:t>
            </a:r>
            <a:r>
              <a:rPr lang="nl-NL" sz="1800" dirty="0" err="1">
                <a:latin typeface="Segoe UI" panose="020B0502040204020203" pitchFamily="34" charset="0"/>
                <a:ea typeface="ＭＳ Ｐゴシック" charset="0"/>
                <a:cs typeface="Segoe UI" panose="020B0502040204020203" pitchFamily="34" charset="0"/>
              </a:rPr>
              <a:t>mths</a:t>
            </a:r>
            <a:r>
              <a:rPr lang="nl-NL" sz="1800" dirty="0">
                <a:latin typeface="Segoe UI" panose="020B0502040204020203" pitchFamily="34" charset="0"/>
                <a:ea typeface="ＭＳ Ｐゴシック" charset="0"/>
                <a:cs typeface="Segoe UI" panose="020B0502040204020203" pitchFamily="34" charset="0"/>
              </a:rPr>
              <a:t>)</a:t>
            </a:r>
          </a:p>
        </p:txBody>
      </p:sp>
      <p:sp>
        <p:nvSpPr>
          <p:cNvPr id="70" name="Text Box 20"/>
          <p:cNvSpPr txBox="1">
            <a:spLocks noChangeArrowheads="1"/>
          </p:cNvSpPr>
          <p:nvPr/>
        </p:nvSpPr>
        <p:spPr bwMode="auto">
          <a:xfrm>
            <a:off x="5580063" y="1179513"/>
            <a:ext cx="2087562"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nl-NL" sz="1800" dirty="0">
                <a:latin typeface="Segoe UI" panose="020B0502040204020203" pitchFamily="34" charset="0"/>
                <a:ea typeface="ＭＳ Ｐゴシック" charset="0"/>
                <a:cs typeface="Segoe UI" panose="020B0502040204020203" pitchFamily="34" charset="0"/>
              </a:rPr>
              <a:t>case 3 (26 </a:t>
            </a:r>
            <a:r>
              <a:rPr lang="nl-NL" sz="1800" dirty="0" err="1">
                <a:latin typeface="Segoe UI" panose="020B0502040204020203" pitchFamily="34" charset="0"/>
                <a:ea typeface="ＭＳ Ｐゴシック" charset="0"/>
                <a:cs typeface="Segoe UI" panose="020B0502040204020203" pitchFamily="34" charset="0"/>
              </a:rPr>
              <a:t>mths</a:t>
            </a:r>
            <a:r>
              <a:rPr lang="nl-NL" sz="1800" dirty="0">
                <a:latin typeface="Segoe UI" panose="020B0502040204020203" pitchFamily="34" charset="0"/>
                <a:ea typeface="ＭＳ Ｐゴシック" charset="0"/>
                <a:cs typeface="Segoe UI" panose="020B0502040204020203" pitchFamily="34" charset="0"/>
              </a:rPr>
              <a:t>)</a:t>
            </a:r>
          </a:p>
        </p:txBody>
      </p:sp>
    </p:spTree>
    <p:extLst>
      <p:ext uri="{BB962C8B-B14F-4D97-AF65-F5344CB8AC3E}">
        <p14:creationId xmlns:p14="http://schemas.microsoft.com/office/powerpoint/2010/main" val="1887454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5"/>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grpId="0" nodeType="afterEffect">
                                  <p:stCondLst>
                                    <p:cond delay="0"/>
                                  </p:stCondLst>
                                  <p:childTnLst>
                                    <p:set>
                                      <p:cBhvr>
                                        <p:cTn id="13" dur="1" fill="hold">
                                          <p:stCondLst>
                                            <p:cond delay="0"/>
                                          </p:stCondLst>
                                        </p:cTn>
                                        <p:tgtEl>
                                          <p:spTgt spid="66"/>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62"/>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P spid="62" grpId="0" animBg="1"/>
      <p:bldP spid="63" grpId="0" animBg="1"/>
      <p:bldP spid="64" grpId="0" animBg="1"/>
      <p:bldP spid="65" grpId="0" animBg="1"/>
      <p:bldP spid="6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nl-NL" dirty="0" err="1"/>
              <a:t>Prospective</a:t>
            </a:r>
            <a:r>
              <a:rPr lang="nl-NL" dirty="0"/>
              <a:t> pilot </a:t>
            </a:r>
            <a:r>
              <a:rPr lang="nl-NL" dirty="0" err="1"/>
              <a:t>study</a:t>
            </a:r>
            <a:endParaRPr lang="nl-NL" dirty="0"/>
          </a:p>
        </p:txBody>
      </p:sp>
      <p:sp>
        <p:nvSpPr>
          <p:cNvPr id="5" name="Tijdelijke aanduiding voor inhoud 4"/>
          <p:cNvSpPr>
            <a:spLocks noGrp="1"/>
          </p:cNvSpPr>
          <p:nvPr>
            <p:ph type="body" sz="quarter" idx="11"/>
          </p:nvPr>
        </p:nvSpPr>
        <p:spPr/>
        <p:txBody>
          <a:bodyPr/>
          <a:lstStyle/>
          <a:p>
            <a:r>
              <a:rPr lang="en-GB" b="0" dirty="0"/>
              <a:t>≥18 and &lt;55 yr with</a:t>
            </a:r>
            <a:r>
              <a:rPr lang="nl-NL" b="0" dirty="0"/>
              <a:t> </a:t>
            </a:r>
            <a:r>
              <a:rPr lang="nl-NL" b="0" dirty="0" err="1"/>
              <a:t>haemophilic</a:t>
            </a:r>
            <a:r>
              <a:rPr lang="nl-NL" b="0" dirty="0"/>
              <a:t> </a:t>
            </a:r>
            <a:r>
              <a:rPr lang="nl-NL" b="0" dirty="0" err="1"/>
              <a:t>ankle</a:t>
            </a:r>
            <a:r>
              <a:rPr lang="nl-NL" b="0" dirty="0"/>
              <a:t> arthropathy </a:t>
            </a:r>
          </a:p>
          <a:p>
            <a:pPr lvl="2"/>
            <a:r>
              <a:rPr lang="nl-NL" dirty="0" err="1"/>
              <a:t>Tibiotalar</a:t>
            </a:r>
            <a:r>
              <a:rPr lang="nl-NL" dirty="0"/>
              <a:t> joint</a:t>
            </a:r>
          </a:p>
          <a:p>
            <a:pPr lvl="2"/>
            <a:r>
              <a:rPr lang="nl-NL" dirty="0" err="1"/>
              <a:t>Conservative</a:t>
            </a:r>
            <a:r>
              <a:rPr lang="nl-NL" dirty="0"/>
              <a:t> treatment </a:t>
            </a:r>
          </a:p>
          <a:p>
            <a:pPr lvl="2"/>
            <a:r>
              <a:rPr lang="nl-NL" dirty="0" err="1"/>
              <a:t>Functional</a:t>
            </a:r>
            <a:r>
              <a:rPr lang="nl-NL" dirty="0"/>
              <a:t> </a:t>
            </a:r>
            <a:r>
              <a:rPr lang="nl-NL" dirty="0" err="1"/>
              <a:t>limitations</a:t>
            </a:r>
            <a:endParaRPr lang="nl-NL" dirty="0"/>
          </a:p>
          <a:p>
            <a:pPr lvl="2"/>
            <a:endParaRPr lang="nl-NL" dirty="0"/>
          </a:p>
          <a:p>
            <a:r>
              <a:rPr lang="nl-NL" b="0" dirty="0"/>
              <a:t>10 weeks </a:t>
            </a:r>
            <a:r>
              <a:rPr lang="nl-NL" b="0" dirty="0" err="1"/>
              <a:t>distraction</a:t>
            </a:r>
            <a:endParaRPr lang="nl-NL" b="0" dirty="0"/>
          </a:p>
          <a:p>
            <a:endParaRPr lang="nl-NL" b="0" dirty="0"/>
          </a:p>
          <a:p>
            <a:r>
              <a:rPr lang="nl-NL" b="0" dirty="0"/>
              <a:t>10 </a:t>
            </a:r>
            <a:r>
              <a:rPr lang="nl-NL" b="0" dirty="0" err="1"/>
              <a:t>yr</a:t>
            </a:r>
            <a:r>
              <a:rPr lang="nl-NL" b="0" dirty="0"/>
              <a:t> follow-up</a:t>
            </a:r>
          </a:p>
          <a:p>
            <a:pPr lvl="1"/>
            <a:endParaRPr lang="nl-NL" sz="1000" dirty="0"/>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19624" y="2633454"/>
            <a:ext cx="3819525" cy="24909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653600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A6C549C-F3A0-ABE5-7F27-1DB32DADBC14}"/>
              </a:ext>
            </a:extLst>
          </p:cNvPr>
          <p:cNvSpPr>
            <a:spLocks noGrp="1"/>
          </p:cNvSpPr>
          <p:nvPr>
            <p:ph type="title"/>
          </p:nvPr>
        </p:nvSpPr>
        <p:spPr/>
        <p:txBody>
          <a:bodyPr/>
          <a:lstStyle/>
          <a:p>
            <a:r>
              <a:rPr lang="nl-NL" dirty="0"/>
              <a:t>Short-term </a:t>
            </a:r>
            <a:r>
              <a:rPr lang="nl-NL" dirty="0" err="1"/>
              <a:t>prospective</a:t>
            </a:r>
            <a:r>
              <a:rPr lang="nl-NL" dirty="0"/>
              <a:t> </a:t>
            </a:r>
            <a:r>
              <a:rPr lang="nl-NL" dirty="0" err="1"/>
              <a:t>results</a:t>
            </a:r>
            <a:endParaRPr lang="nl-NL" dirty="0"/>
          </a:p>
        </p:txBody>
      </p:sp>
      <p:sp>
        <p:nvSpPr>
          <p:cNvPr id="4" name="Tijdelijke aanduiding voor dianummer 3">
            <a:extLst>
              <a:ext uri="{FF2B5EF4-FFF2-40B4-BE49-F238E27FC236}">
                <a16:creationId xmlns:a16="http://schemas.microsoft.com/office/drawing/2014/main" id="{C9710959-1635-AAF2-A1D5-E6F0812C7821}"/>
              </a:ext>
            </a:extLst>
          </p:cNvPr>
          <p:cNvSpPr>
            <a:spLocks noGrp="1"/>
          </p:cNvSpPr>
          <p:nvPr>
            <p:ph type="sldNum" sz="quarter" idx="12"/>
          </p:nvPr>
        </p:nvSpPr>
        <p:spPr/>
        <p:txBody>
          <a:bodyPr/>
          <a:lstStyle/>
          <a:p>
            <a:fld id="{5A195573-6125-40C3-AA0C-3AC6CFB9F86B}" type="slidenum">
              <a:rPr lang="en-US" smtClean="0"/>
              <a:pPr/>
              <a:t>22</a:t>
            </a:fld>
            <a:endParaRPr lang="en-US" dirty="0"/>
          </a:p>
        </p:txBody>
      </p:sp>
      <p:sp>
        <p:nvSpPr>
          <p:cNvPr id="5" name="Rechthoek 4">
            <a:extLst>
              <a:ext uri="{FF2B5EF4-FFF2-40B4-BE49-F238E27FC236}">
                <a16:creationId xmlns:a16="http://schemas.microsoft.com/office/drawing/2014/main" id="{1F497106-8ACC-6B4A-25BA-BAE9DB86A5E9}"/>
              </a:ext>
            </a:extLst>
          </p:cNvPr>
          <p:cNvSpPr/>
          <p:nvPr/>
        </p:nvSpPr>
        <p:spPr bwMode="auto">
          <a:xfrm>
            <a:off x="833732" y="1364847"/>
            <a:ext cx="7582124" cy="4454469"/>
          </a:xfrm>
          <a:prstGeom prst="rect">
            <a:avLst/>
          </a:prstGeom>
          <a:gradFill>
            <a:gsLst>
              <a:gs pos="0">
                <a:srgbClr val="BCF1FF"/>
              </a:gs>
              <a:gs pos="100000">
                <a:schemeClr val="bg1"/>
              </a:gs>
            </a:gsLst>
          </a:gradFill>
          <a:ln w="19050" cap="sq">
            <a:noFill/>
            <a:miter lim="800000"/>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nl-NL">
              <a:latin typeface="+mj-lt"/>
              <a:cs typeface="Segoe UI" pitchFamily="34" charset="0"/>
            </a:endParaRPr>
          </a:p>
        </p:txBody>
      </p:sp>
      <p:graphicFrame>
        <p:nvGraphicFramePr>
          <p:cNvPr id="6" name="Tabel 5">
            <a:extLst>
              <a:ext uri="{FF2B5EF4-FFF2-40B4-BE49-F238E27FC236}">
                <a16:creationId xmlns:a16="http://schemas.microsoft.com/office/drawing/2014/main" id="{D8DB3BD7-7871-B410-8F13-C0DB26EBD8A8}"/>
              </a:ext>
            </a:extLst>
          </p:cNvPr>
          <p:cNvGraphicFramePr>
            <a:graphicFrameLocks noGrp="1"/>
          </p:cNvGraphicFramePr>
          <p:nvPr>
            <p:extLst>
              <p:ext uri="{D42A27DB-BD31-4B8C-83A1-F6EECF244321}">
                <p14:modId xmlns:p14="http://schemas.microsoft.com/office/powerpoint/2010/main" val="1537348043"/>
              </p:ext>
            </p:extLst>
          </p:nvPr>
        </p:nvGraphicFramePr>
        <p:xfrm>
          <a:off x="816800" y="1368023"/>
          <a:ext cx="7637460" cy="4366780"/>
        </p:xfrm>
        <a:graphic>
          <a:graphicData uri="http://schemas.openxmlformats.org/drawingml/2006/table">
            <a:tbl>
              <a:tblPr>
                <a:tableStyleId>{5C22544A-7EE6-4342-B048-85BDC9FD1C3A}</a:tableStyleId>
              </a:tblPr>
              <a:tblGrid>
                <a:gridCol w="710331">
                  <a:extLst>
                    <a:ext uri="{9D8B030D-6E8A-4147-A177-3AD203B41FA5}">
                      <a16:colId xmlns:a16="http://schemas.microsoft.com/office/drawing/2014/main" val="20000"/>
                    </a:ext>
                  </a:extLst>
                </a:gridCol>
                <a:gridCol w="1101042">
                  <a:extLst>
                    <a:ext uri="{9D8B030D-6E8A-4147-A177-3AD203B41FA5}">
                      <a16:colId xmlns:a16="http://schemas.microsoft.com/office/drawing/2014/main" val="20001"/>
                    </a:ext>
                  </a:extLst>
                </a:gridCol>
                <a:gridCol w="1181433">
                  <a:extLst>
                    <a:ext uri="{9D8B030D-6E8A-4147-A177-3AD203B41FA5}">
                      <a16:colId xmlns:a16="http://schemas.microsoft.com/office/drawing/2014/main" val="20002"/>
                    </a:ext>
                  </a:extLst>
                </a:gridCol>
                <a:gridCol w="1296786">
                  <a:extLst>
                    <a:ext uri="{9D8B030D-6E8A-4147-A177-3AD203B41FA5}">
                      <a16:colId xmlns:a16="http://schemas.microsoft.com/office/drawing/2014/main" val="20003"/>
                    </a:ext>
                  </a:extLst>
                </a:gridCol>
                <a:gridCol w="1159952">
                  <a:extLst>
                    <a:ext uri="{9D8B030D-6E8A-4147-A177-3AD203B41FA5}">
                      <a16:colId xmlns:a16="http://schemas.microsoft.com/office/drawing/2014/main" val="20004"/>
                    </a:ext>
                  </a:extLst>
                </a:gridCol>
                <a:gridCol w="1159952">
                  <a:extLst>
                    <a:ext uri="{9D8B030D-6E8A-4147-A177-3AD203B41FA5}">
                      <a16:colId xmlns:a16="http://schemas.microsoft.com/office/drawing/2014/main" val="20005"/>
                    </a:ext>
                  </a:extLst>
                </a:gridCol>
                <a:gridCol w="1027964">
                  <a:extLst>
                    <a:ext uri="{9D8B030D-6E8A-4147-A177-3AD203B41FA5}">
                      <a16:colId xmlns:a16="http://schemas.microsoft.com/office/drawing/2014/main" val="20006"/>
                    </a:ext>
                  </a:extLst>
                </a:gridCol>
              </a:tblGrid>
              <a:tr h="1128044">
                <a:tc>
                  <a:txBody>
                    <a:bodyPr/>
                    <a:lstStyle/>
                    <a:p>
                      <a:pPr algn="ctr" rtl="0" fontAlgn="b"/>
                      <a:r>
                        <a:rPr lang="nl-NL" sz="1600" b="1" u="none" strike="noStrike" dirty="0">
                          <a:solidFill>
                            <a:srgbClr val="000000"/>
                          </a:solidFill>
                          <a:effectLst/>
                          <a:latin typeface="+mj-lt"/>
                          <a:cs typeface="Segoe UI" pitchFamily="34" charset="0"/>
                        </a:rPr>
                        <a:t>Case</a:t>
                      </a:r>
                      <a:endParaRPr lang="nl-NL" sz="1600" b="1" i="0" u="none" strike="noStrike" dirty="0">
                        <a:solidFill>
                          <a:srgbClr val="000000"/>
                        </a:solidFill>
                        <a:effectLst/>
                        <a:latin typeface="+mj-lt"/>
                        <a:cs typeface="Segoe UI" pitchFamily="34" charset="0"/>
                      </a:endParaRPr>
                    </a:p>
                  </a:txBody>
                  <a:tcPr marL="9525" marR="9525" marT="9525"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nl-NL" sz="1600" b="1" i="0" u="none" strike="noStrike" dirty="0">
                          <a:solidFill>
                            <a:srgbClr val="000000"/>
                          </a:solidFill>
                          <a:effectLst/>
                          <a:latin typeface="+mj-lt"/>
                          <a:cs typeface="Segoe UI" pitchFamily="34" charset="0"/>
                        </a:rPr>
                        <a:t>Age</a:t>
                      </a:r>
                    </a:p>
                    <a:p>
                      <a:pPr algn="ctr" rtl="0" fontAlgn="b"/>
                      <a:r>
                        <a:rPr lang="nl-NL" sz="1200" b="1" i="0" u="none" strike="noStrike" dirty="0">
                          <a:solidFill>
                            <a:srgbClr val="000000"/>
                          </a:solidFill>
                          <a:effectLst/>
                          <a:latin typeface="+mj-lt"/>
                          <a:cs typeface="Segoe UI" pitchFamily="34" charset="0"/>
                        </a:rPr>
                        <a:t>at time of </a:t>
                      </a:r>
                      <a:r>
                        <a:rPr lang="nl-NL" sz="1200" b="1" i="0" u="none" strike="noStrike" dirty="0" err="1">
                          <a:solidFill>
                            <a:srgbClr val="000000"/>
                          </a:solidFill>
                          <a:effectLst/>
                          <a:latin typeface="+mj-lt"/>
                          <a:cs typeface="Segoe UI" pitchFamily="34" charset="0"/>
                        </a:rPr>
                        <a:t>distraction</a:t>
                      </a:r>
                      <a:endParaRPr lang="nl-NL" sz="1200" b="1" i="0" u="none" strike="noStrike" dirty="0">
                        <a:solidFill>
                          <a:srgbClr val="000000"/>
                        </a:solidFill>
                        <a:effectLst/>
                        <a:latin typeface="+mj-lt"/>
                        <a:cs typeface="Segoe UI" pitchFamily="34" charset="0"/>
                      </a:endParaRPr>
                    </a:p>
                  </a:txBody>
                  <a:tcPr marL="9525" marR="9525" marT="9525"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nl-NL" sz="1600" b="1" i="0" u="none" strike="noStrike" dirty="0">
                          <a:solidFill>
                            <a:srgbClr val="000000"/>
                          </a:solidFill>
                          <a:effectLst/>
                          <a:latin typeface="+mj-lt"/>
                          <a:cs typeface="Segoe UI" pitchFamily="34" charset="0"/>
                        </a:rPr>
                        <a:t>Haemophilia</a:t>
                      </a:r>
                    </a:p>
                  </a:txBody>
                  <a:tcPr marL="9525" marR="9525" marT="9525"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nl-NL" sz="1600" b="1" i="0" u="none" strike="noStrike" dirty="0">
                          <a:solidFill>
                            <a:srgbClr val="000000"/>
                          </a:solidFill>
                          <a:effectLst/>
                          <a:latin typeface="+mj-lt"/>
                          <a:cs typeface="Segoe UI" pitchFamily="34" charset="0"/>
                        </a:rPr>
                        <a:t>Treatment</a:t>
                      </a:r>
                    </a:p>
                  </a:txBody>
                  <a:tcPr marL="9525" marR="9525" marT="9525"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nl-NL" sz="1600" b="1" i="0" u="none" strike="noStrike" dirty="0" err="1">
                          <a:solidFill>
                            <a:srgbClr val="000000"/>
                          </a:solidFill>
                          <a:effectLst/>
                          <a:latin typeface="+mj-lt"/>
                          <a:cs typeface="Segoe UI" pitchFamily="34" charset="0"/>
                        </a:rPr>
                        <a:t>Affected</a:t>
                      </a:r>
                      <a:r>
                        <a:rPr lang="nl-NL" sz="1600" b="1" i="0" u="none" strike="noStrike" dirty="0">
                          <a:solidFill>
                            <a:srgbClr val="000000"/>
                          </a:solidFill>
                          <a:effectLst/>
                          <a:latin typeface="+mj-lt"/>
                          <a:cs typeface="Segoe UI" pitchFamily="34" charset="0"/>
                        </a:rPr>
                        <a:t> </a:t>
                      </a:r>
                      <a:r>
                        <a:rPr lang="nl-NL" sz="1600" b="1" i="0" u="none" strike="noStrike" dirty="0" err="1">
                          <a:solidFill>
                            <a:srgbClr val="000000"/>
                          </a:solidFill>
                          <a:effectLst/>
                          <a:latin typeface="+mj-lt"/>
                          <a:cs typeface="Segoe UI" pitchFamily="34" charset="0"/>
                        </a:rPr>
                        <a:t>ankle</a:t>
                      </a:r>
                      <a:endParaRPr lang="nl-NL" sz="1600" b="1" i="0" u="none" strike="noStrike" dirty="0">
                        <a:solidFill>
                          <a:srgbClr val="000000"/>
                        </a:solidFill>
                        <a:effectLst/>
                        <a:latin typeface="+mj-lt"/>
                        <a:cs typeface="Segoe UI" pitchFamily="34" charset="0"/>
                      </a:endParaRPr>
                    </a:p>
                  </a:txBody>
                  <a:tcPr marL="9525" marR="9525" marT="9525"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nl-NL" sz="1600" b="1" u="none" strike="noStrike" dirty="0" err="1">
                          <a:solidFill>
                            <a:srgbClr val="000000"/>
                          </a:solidFill>
                          <a:effectLst/>
                          <a:latin typeface="+mj-lt"/>
                          <a:cs typeface="Segoe UI" pitchFamily="34" charset="0"/>
                        </a:rPr>
                        <a:t>Nettoyage</a:t>
                      </a:r>
                      <a:endParaRPr lang="nl-NL" sz="1200" b="1" i="0" u="none" strike="noStrike" dirty="0">
                        <a:solidFill>
                          <a:srgbClr val="000000"/>
                        </a:solidFill>
                        <a:effectLst/>
                        <a:latin typeface="+mj-lt"/>
                        <a:cs typeface="Segoe UI" pitchFamily="34" charset="0"/>
                      </a:endParaRPr>
                    </a:p>
                  </a:txBody>
                  <a:tcPr marL="9525" marR="9525" marT="9525"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nl-NL" sz="1600" b="1" u="none" strike="noStrike" dirty="0">
                          <a:solidFill>
                            <a:srgbClr val="000000"/>
                          </a:solidFill>
                          <a:effectLst/>
                          <a:latin typeface="+mj-lt"/>
                          <a:cs typeface="Segoe UI" pitchFamily="34" charset="0"/>
                        </a:rPr>
                        <a:t>Follow-up </a:t>
                      </a:r>
                      <a:r>
                        <a:rPr lang="nl-NL" sz="1200" b="1" u="none" strike="noStrike" dirty="0">
                          <a:solidFill>
                            <a:srgbClr val="000000"/>
                          </a:solidFill>
                          <a:effectLst/>
                          <a:latin typeface="+mj-lt"/>
                          <a:cs typeface="Segoe UI" pitchFamily="34" charset="0"/>
                        </a:rPr>
                        <a:t>(</a:t>
                      </a:r>
                      <a:r>
                        <a:rPr lang="nl-NL" sz="1200" b="1" u="none" strike="noStrike" dirty="0" err="1">
                          <a:solidFill>
                            <a:srgbClr val="000000"/>
                          </a:solidFill>
                          <a:effectLst/>
                          <a:latin typeface="+mj-lt"/>
                          <a:cs typeface="Segoe UI" pitchFamily="34" charset="0"/>
                        </a:rPr>
                        <a:t>months</a:t>
                      </a:r>
                      <a:r>
                        <a:rPr lang="nl-NL" sz="1200" b="1" u="none" strike="noStrike" dirty="0">
                          <a:solidFill>
                            <a:srgbClr val="000000"/>
                          </a:solidFill>
                          <a:effectLst/>
                          <a:latin typeface="+mj-lt"/>
                          <a:cs typeface="Segoe UI" pitchFamily="34" charset="0"/>
                        </a:rPr>
                        <a:t>)</a:t>
                      </a:r>
                      <a:endParaRPr lang="nl-NL" sz="1200" b="1" i="0" u="none" strike="noStrike" dirty="0">
                        <a:solidFill>
                          <a:srgbClr val="000000"/>
                        </a:solidFill>
                        <a:effectLst/>
                        <a:latin typeface="+mj-lt"/>
                        <a:cs typeface="Segoe UI" pitchFamily="34" charset="0"/>
                      </a:endParaRPr>
                    </a:p>
                  </a:txBody>
                  <a:tcPr marL="9525" marR="9525" marT="9525"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402781">
                <a:tc>
                  <a:txBody>
                    <a:bodyPr/>
                    <a:lstStyle/>
                    <a:p>
                      <a:pPr algn="ctr" rtl="0" fontAlgn="b"/>
                      <a:r>
                        <a:rPr lang="nl-NL" sz="1600" b="0" u="none" strike="noStrike" dirty="0">
                          <a:solidFill>
                            <a:srgbClr val="000000"/>
                          </a:solidFill>
                          <a:effectLst/>
                          <a:latin typeface="+mj-lt"/>
                          <a:cs typeface="Segoe UI" pitchFamily="34" charset="0"/>
                        </a:rPr>
                        <a:t>1</a:t>
                      </a:r>
                      <a:endParaRPr lang="nl-NL" sz="1600" b="0" i="0" u="none" strike="noStrike" dirty="0">
                        <a:solidFill>
                          <a:srgbClr val="000000"/>
                        </a:solidFill>
                        <a:effectLst/>
                        <a:latin typeface="+mj-lt"/>
                        <a:cs typeface="Segoe UI" pitchFamily="34" charset="0"/>
                      </a:endParaRPr>
                    </a:p>
                  </a:txBody>
                  <a:tcPr marL="9525" marR="9525" marT="9525" marB="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rtl="0" fontAlgn="b"/>
                      <a:r>
                        <a:rPr lang="nl-NL" sz="1600" b="0" i="0" u="none" strike="noStrike" dirty="0">
                          <a:solidFill>
                            <a:srgbClr val="000000"/>
                          </a:solidFill>
                          <a:effectLst/>
                          <a:latin typeface="+mj-lt"/>
                          <a:cs typeface="Segoe UI" pitchFamily="34" charset="0"/>
                        </a:rPr>
                        <a:t>21</a:t>
                      </a:r>
                    </a:p>
                  </a:txBody>
                  <a:tcPr marL="9525" marR="9525" marT="9525" marB="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rtl="0" fontAlgn="b"/>
                      <a:r>
                        <a:rPr lang="nl-NL" sz="1600" b="0" i="0" u="none" strike="noStrike" dirty="0">
                          <a:solidFill>
                            <a:srgbClr val="000000"/>
                          </a:solidFill>
                          <a:effectLst/>
                          <a:latin typeface="+mj-lt"/>
                          <a:cs typeface="Segoe UI" pitchFamily="34" charset="0"/>
                        </a:rPr>
                        <a:t>B, &lt;1%</a:t>
                      </a:r>
                    </a:p>
                  </a:txBody>
                  <a:tcPr marL="9525" marR="9525" marT="9525" marB="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rtl="0" fontAlgn="b"/>
                      <a:r>
                        <a:rPr lang="nl-NL" sz="1600" b="0" i="0" u="none" strike="noStrike" dirty="0">
                          <a:solidFill>
                            <a:srgbClr val="000000"/>
                          </a:solidFill>
                          <a:effectLst/>
                          <a:latin typeface="+mj-lt"/>
                          <a:cs typeface="Segoe UI" pitchFamily="34" charset="0"/>
                        </a:rPr>
                        <a:t>OD</a:t>
                      </a:r>
                    </a:p>
                  </a:txBody>
                  <a:tcPr marL="9525" marR="9525" marT="9525" marB="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rtl="0" fontAlgn="b"/>
                      <a:r>
                        <a:rPr lang="nl-NL" sz="1600" b="0" i="0" u="none" strike="noStrike" dirty="0" err="1">
                          <a:solidFill>
                            <a:srgbClr val="000000"/>
                          </a:solidFill>
                          <a:effectLst/>
                          <a:latin typeface="+mj-lt"/>
                          <a:cs typeface="Segoe UI" pitchFamily="34" charset="0"/>
                        </a:rPr>
                        <a:t>Left</a:t>
                      </a:r>
                      <a:endParaRPr lang="nl-NL" sz="1600" b="0" i="0" u="none" strike="noStrike" dirty="0">
                        <a:solidFill>
                          <a:srgbClr val="000000"/>
                        </a:solidFill>
                        <a:effectLst/>
                        <a:latin typeface="+mj-lt"/>
                        <a:cs typeface="Segoe UI" pitchFamily="34" charset="0"/>
                      </a:endParaRPr>
                    </a:p>
                  </a:txBody>
                  <a:tcPr marL="9525" marR="9525" marT="9525" marB="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rtl="0" fontAlgn="b"/>
                      <a:r>
                        <a:rPr lang="nl-NL" sz="1600" b="0" i="0" u="none" strike="noStrike" dirty="0">
                          <a:solidFill>
                            <a:srgbClr val="000000"/>
                          </a:solidFill>
                          <a:effectLst/>
                          <a:latin typeface="+mj-lt"/>
                          <a:cs typeface="Segoe UI" pitchFamily="34" charset="0"/>
                        </a:rPr>
                        <a:t>No</a:t>
                      </a:r>
                    </a:p>
                  </a:txBody>
                  <a:tcPr marL="9525" marR="9525" marT="9525" marB="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rtl="0" fontAlgn="b"/>
                      <a:r>
                        <a:rPr lang="nl-NL" sz="1600" b="0" i="0" u="none" strike="noStrike" dirty="0">
                          <a:solidFill>
                            <a:srgbClr val="000000"/>
                          </a:solidFill>
                          <a:effectLst/>
                          <a:latin typeface="+mj-lt"/>
                          <a:cs typeface="Segoe UI" pitchFamily="34" charset="0"/>
                        </a:rPr>
                        <a:t>36</a:t>
                      </a:r>
                    </a:p>
                  </a:txBody>
                  <a:tcPr marL="9525" marR="9525" marT="9525" marB="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02781">
                <a:tc>
                  <a:txBody>
                    <a:bodyPr/>
                    <a:lstStyle/>
                    <a:p>
                      <a:pPr algn="ctr" rtl="0" fontAlgn="b"/>
                      <a:r>
                        <a:rPr lang="nl-NL" sz="1600" b="0" i="0" u="none" strike="noStrike" dirty="0">
                          <a:solidFill>
                            <a:srgbClr val="000000"/>
                          </a:solidFill>
                          <a:effectLst/>
                          <a:latin typeface="+mj-lt"/>
                          <a:cs typeface="Segoe UI" pitchFamily="34" charset="0"/>
                        </a:rPr>
                        <a:t>2</a:t>
                      </a:r>
                    </a:p>
                  </a:txBody>
                  <a:tcPr marL="9525" marR="9525" marT="9525" marB="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rtl="0" fontAlgn="b"/>
                      <a:r>
                        <a:rPr lang="nl-NL" sz="1600" b="0" i="0" u="none" strike="noStrike" dirty="0">
                          <a:solidFill>
                            <a:srgbClr val="000000"/>
                          </a:solidFill>
                          <a:effectLst/>
                          <a:latin typeface="+mj-lt"/>
                          <a:cs typeface="Segoe UI" pitchFamily="34" charset="0"/>
                        </a:rPr>
                        <a:t>25</a:t>
                      </a:r>
                    </a:p>
                  </a:txBody>
                  <a:tcPr marL="9525" marR="9525" marT="9525" marB="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rtl="0" fontAlgn="b"/>
                      <a:r>
                        <a:rPr lang="nl-NL" sz="1600" b="0" i="0" u="none" strike="noStrike" dirty="0">
                          <a:solidFill>
                            <a:srgbClr val="000000"/>
                          </a:solidFill>
                          <a:effectLst/>
                          <a:latin typeface="+mj-lt"/>
                          <a:cs typeface="Segoe UI" pitchFamily="34" charset="0"/>
                        </a:rPr>
                        <a:t>A, &lt;1%</a:t>
                      </a:r>
                    </a:p>
                  </a:txBody>
                  <a:tcPr marL="9525" marR="9525" marT="9525" marB="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rtl="0" fontAlgn="b"/>
                      <a:r>
                        <a:rPr lang="nl-NL" sz="1600" b="0" i="0" u="none" strike="noStrike" dirty="0">
                          <a:solidFill>
                            <a:srgbClr val="000000"/>
                          </a:solidFill>
                          <a:effectLst/>
                          <a:latin typeface="+mj-lt"/>
                          <a:cs typeface="Segoe UI" pitchFamily="34" charset="0"/>
                        </a:rPr>
                        <a:t>PL</a:t>
                      </a:r>
                    </a:p>
                  </a:txBody>
                  <a:tcPr marL="9525" marR="9525" marT="9525" marB="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rtl="0" fontAlgn="b"/>
                      <a:r>
                        <a:rPr lang="nl-NL" sz="1600" b="0" i="0" u="none" strike="noStrike" dirty="0">
                          <a:solidFill>
                            <a:srgbClr val="000000"/>
                          </a:solidFill>
                          <a:effectLst/>
                          <a:latin typeface="+mj-lt"/>
                          <a:cs typeface="Segoe UI" pitchFamily="34" charset="0"/>
                        </a:rPr>
                        <a:t>Right</a:t>
                      </a:r>
                    </a:p>
                  </a:txBody>
                  <a:tcPr marL="9525" marR="9525" marT="9525" marB="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rtl="0" fontAlgn="b"/>
                      <a:r>
                        <a:rPr lang="nl-NL" sz="1600" b="0" i="0" u="none" strike="noStrike" dirty="0">
                          <a:solidFill>
                            <a:srgbClr val="000000"/>
                          </a:solidFill>
                          <a:effectLst/>
                          <a:latin typeface="+mj-lt"/>
                          <a:cs typeface="Segoe UI" pitchFamily="34" charset="0"/>
                        </a:rPr>
                        <a:t>No</a:t>
                      </a:r>
                    </a:p>
                  </a:txBody>
                  <a:tcPr marL="9525" marR="9525" marT="9525" marB="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rtl="0" fontAlgn="b"/>
                      <a:r>
                        <a:rPr lang="nl-NL" sz="1600" b="0" i="0" u="none" strike="noStrike" dirty="0">
                          <a:solidFill>
                            <a:srgbClr val="000000"/>
                          </a:solidFill>
                          <a:effectLst/>
                          <a:latin typeface="+mj-lt"/>
                          <a:cs typeface="Segoe UI" pitchFamily="34" charset="0"/>
                        </a:rPr>
                        <a:t>36</a:t>
                      </a:r>
                    </a:p>
                  </a:txBody>
                  <a:tcPr marL="9525" marR="9525" marT="9525" marB="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71478358"/>
                  </a:ext>
                </a:extLst>
              </a:tr>
              <a:tr h="402781">
                <a:tc>
                  <a:txBody>
                    <a:bodyPr/>
                    <a:lstStyle/>
                    <a:p>
                      <a:pPr algn="ctr" rtl="0" fontAlgn="b"/>
                      <a:r>
                        <a:rPr lang="nl-NL" sz="1600" b="0" i="0" u="none" strike="noStrike" dirty="0">
                          <a:solidFill>
                            <a:srgbClr val="000000"/>
                          </a:solidFill>
                          <a:effectLst/>
                          <a:latin typeface="+mj-lt"/>
                          <a:cs typeface="Segoe UI" pitchFamily="34" charset="0"/>
                        </a:rPr>
                        <a:t>3</a:t>
                      </a:r>
                    </a:p>
                  </a:txBody>
                  <a:tcPr marL="9525" marR="9525" marT="9525" marB="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rtl="0" fontAlgn="b"/>
                      <a:r>
                        <a:rPr lang="nl-NL" sz="1600" b="0" i="0" u="none" strike="noStrike" dirty="0">
                          <a:solidFill>
                            <a:srgbClr val="000000"/>
                          </a:solidFill>
                          <a:effectLst/>
                          <a:latin typeface="+mj-lt"/>
                          <a:cs typeface="Segoe UI" pitchFamily="34" charset="0"/>
                        </a:rPr>
                        <a:t>32</a:t>
                      </a:r>
                    </a:p>
                  </a:txBody>
                  <a:tcPr marL="9525" marR="9525" marT="9525" marB="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rtl="0" fontAlgn="b"/>
                      <a:r>
                        <a:rPr lang="nl-NL" sz="1600" b="0" i="0" u="none" strike="noStrike" dirty="0">
                          <a:solidFill>
                            <a:srgbClr val="000000"/>
                          </a:solidFill>
                          <a:effectLst/>
                          <a:latin typeface="+mj-lt"/>
                          <a:cs typeface="Segoe UI" pitchFamily="34" charset="0"/>
                        </a:rPr>
                        <a:t>A, &lt;1%</a:t>
                      </a:r>
                    </a:p>
                  </a:txBody>
                  <a:tcPr marL="9525" marR="9525" marT="9525" marB="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rtl="0" fontAlgn="b"/>
                      <a:r>
                        <a:rPr lang="nl-NL" sz="1600" b="0" i="0" u="none" strike="noStrike" dirty="0">
                          <a:solidFill>
                            <a:srgbClr val="000000"/>
                          </a:solidFill>
                          <a:effectLst/>
                          <a:latin typeface="+mj-lt"/>
                          <a:cs typeface="Segoe UI" pitchFamily="34" charset="0"/>
                        </a:rPr>
                        <a:t>PL</a:t>
                      </a:r>
                    </a:p>
                  </a:txBody>
                  <a:tcPr marL="9525" marR="9525" marT="9525" marB="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rtl="0" fontAlgn="b"/>
                      <a:r>
                        <a:rPr lang="nl-NL" sz="1600" b="0" i="0" u="none" strike="noStrike" dirty="0">
                          <a:solidFill>
                            <a:srgbClr val="000000"/>
                          </a:solidFill>
                          <a:effectLst/>
                          <a:latin typeface="+mj-lt"/>
                          <a:cs typeface="Segoe UI" pitchFamily="34" charset="0"/>
                        </a:rPr>
                        <a:t>Right</a:t>
                      </a:r>
                    </a:p>
                  </a:txBody>
                  <a:tcPr marL="9525" marR="9525" marT="9525" marB="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rtl="0" fontAlgn="b"/>
                      <a:r>
                        <a:rPr lang="nl-NL" sz="1600" b="0" i="0" u="none" strike="noStrike" dirty="0">
                          <a:solidFill>
                            <a:srgbClr val="000000"/>
                          </a:solidFill>
                          <a:effectLst/>
                          <a:latin typeface="+mj-lt"/>
                          <a:cs typeface="Segoe UI" pitchFamily="34" charset="0"/>
                        </a:rPr>
                        <a:t>No</a:t>
                      </a:r>
                    </a:p>
                  </a:txBody>
                  <a:tcPr marL="9525" marR="9525" marT="9525" marB="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rtl="0" fontAlgn="b"/>
                      <a:r>
                        <a:rPr lang="nl-NL" sz="1600" b="0" i="0" u="none" strike="noStrike" dirty="0">
                          <a:solidFill>
                            <a:srgbClr val="000000"/>
                          </a:solidFill>
                          <a:effectLst/>
                          <a:latin typeface="+mj-lt"/>
                          <a:cs typeface="Segoe UI" pitchFamily="34" charset="0"/>
                        </a:rPr>
                        <a:t>24 </a:t>
                      </a:r>
                    </a:p>
                  </a:txBody>
                  <a:tcPr marL="9525" marR="9525" marT="9525" marB="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36846341"/>
                  </a:ext>
                </a:extLst>
              </a:tr>
              <a:tr h="402781">
                <a:tc>
                  <a:txBody>
                    <a:bodyPr/>
                    <a:lstStyle/>
                    <a:p>
                      <a:pPr algn="ctr" rtl="0" fontAlgn="b"/>
                      <a:r>
                        <a:rPr lang="nl-NL" sz="1600" b="0" i="0" u="none" strike="noStrike" dirty="0">
                          <a:solidFill>
                            <a:srgbClr val="000000"/>
                          </a:solidFill>
                          <a:effectLst/>
                          <a:latin typeface="+mj-lt"/>
                          <a:cs typeface="Segoe UI" pitchFamily="34" charset="0"/>
                        </a:rPr>
                        <a:t>4*</a:t>
                      </a:r>
                    </a:p>
                  </a:txBody>
                  <a:tcPr marL="9525" marR="9525" marT="9525" marB="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rtl="0" fontAlgn="b"/>
                      <a:r>
                        <a:rPr lang="nl-NL" sz="1600" b="0" i="0" u="none" strike="noStrike" dirty="0">
                          <a:solidFill>
                            <a:srgbClr val="000000"/>
                          </a:solidFill>
                          <a:effectLst/>
                          <a:latin typeface="+mj-lt"/>
                          <a:cs typeface="Segoe UI" pitchFamily="34" charset="0"/>
                        </a:rPr>
                        <a:t>33</a:t>
                      </a:r>
                    </a:p>
                  </a:txBody>
                  <a:tcPr marL="9525" marR="9525" marT="9525" marB="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rtl="0" fontAlgn="b"/>
                      <a:r>
                        <a:rPr lang="nl-NL" sz="1600" b="0" i="0" u="none" strike="noStrike" dirty="0">
                          <a:solidFill>
                            <a:srgbClr val="000000"/>
                          </a:solidFill>
                          <a:effectLst/>
                          <a:latin typeface="+mj-lt"/>
                          <a:cs typeface="Segoe UI" pitchFamily="34" charset="0"/>
                        </a:rPr>
                        <a:t>A, &lt;1%</a:t>
                      </a:r>
                    </a:p>
                  </a:txBody>
                  <a:tcPr marL="9525" marR="9525" marT="9525" marB="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rtl="0" fontAlgn="b"/>
                      <a:r>
                        <a:rPr lang="nl-NL" sz="1600" b="0" i="0" u="none" strike="noStrike" dirty="0">
                          <a:solidFill>
                            <a:srgbClr val="000000"/>
                          </a:solidFill>
                          <a:effectLst/>
                          <a:latin typeface="+mj-lt"/>
                          <a:cs typeface="Segoe UI" pitchFamily="34" charset="0"/>
                        </a:rPr>
                        <a:t>PL</a:t>
                      </a:r>
                    </a:p>
                  </a:txBody>
                  <a:tcPr marL="9525" marR="9525" marT="9525" marB="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rtl="0" fontAlgn="b"/>
                      <a:r>
                        <a:rPr lang="nl-NL" sz="1600" b="0" i="0" u="none" strike="noStrike" dirty="0" err="1">
                          <a:solidFill>
                            <a:srgbClr val="000000"/>
                          </a:solidFill>
                          <a:effectLst/>
                          <a:latin typeface="+mj-lt"/>
                          <a:cs typeface="Segoe UI" pitchFamily="34" charset="0"/>
                        </a:rPr>
                        <a:t>Left</a:t>
                      </a:r>
                      <a:endParaRPr lang="nl-NL" sz="1600" b="0" i="0" u="none" strike="noStrike" dirty="0">
                        <a:solidFill>
                          <a:srgbClr val="000000"/>
                        </a:solidFill>
                        <a:effectLst/>
                        <a:latin typeface="+mj-lt"/>
                        <a:cs typeface="Segoe UI" pitchFamily="34" charset="0"/>
                      </a:endParaRPr>
                    </a:p>
                  </a:txBody>
                  <a:tcPr marL="9525" marR="9525" marT="9525" marB="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rtl="0" fontAlgn="b"/>
                      <a:r>
                        <a:rPr lang="nl-NL" sz="1600" b="0" i="0" u="none" strike="noStrike" dirty="0">
                          <a:solidFill>
                            <a:srgbClr val="000000"/>
                          </a:solidFill>
                          <a:effectLst/>
                          <a:latin typeface="+mj-lt"/>
                          <a:cs typeface="Segoe UI" pitchFamily="34" charset="0"/>
                        </a:rPr>
                        <a:t>No</a:t>
                      </a:r>
                    </a:p>
                  </a:txBody>
                  <a:tcPr marL="9525" marR="9525" marT="9525" marB="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rtl="0" fontAlgn="b"/>
                      <a:r>
                        <a:rPr lang="nl-NL" sz="1600" b="0" i="0" u="none" strike="noStrike" dirty="0">
                          <a:solidFill>
                            <a:srgbClr val="000000"/>
                          </a:solidFill>
                          <a:effectLst/>
                          <a:latin typeface="+mj-lt"/>
                          <a:cs typeface="Segoe UI" pitchFamily="34" charset="0"/>
                        </a:rPr>
                        <a:t>36</a:t>
                      </a:r>
                    </a:p>
                  </a:txBody>
                  <a:tcPr marL="9525" marR="9525" marT="9525" marB="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98988813"/>
                  </a:ext>
                </a:extLst>
              </a:tr>
              <a:tr h="402781">
                <a:tc>
                  <a:txBody>
                    <a:bodyPr/>
                    <a:lstStyle/>
                    <a:p>
                      <a:pPr algn="ctr" rtl="0" fontAlgn="b"/>
                      <a:r>
                        <a:rPr lang="nl-NL" sz="1600" b="0" i="0" u="none" strike="noStrike" dirty="0">
                          <a:solidFill>
                            <a:srgbClr val="000000"/>
                          </a:solidFill>
                          <a:effectLst/>
                          <a:latin typeface="+mj-lt"/>
                          <a:cs typeface="Segoe UI" pitchFamily="34" charset="0"/>
                        </a:rPr>
                        <a:t>5</a:t>
                      </a:r>
                    </a:p>
                  </a:txBody>
                  <a:tcPr marL="9525" marR="9525" marT="9525" marB="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rtl="0" fontAlgn="b"/>
                      <a:r>
                        <a:rPr lang="nl-NL" sz="1600" b="0" i="0" u="none" strike="noStrike" dirty="0">
                          <a:solidFill>
                            <a:srgbClr val="000000"/>
                          </a:solidFill>
                          <a:effectLst/>
                          <a:latin typeface="+mj-lt"/>
                          <a:cs typeface="Segoe UI" pitchFamily="34" charset="0"/>
                        </a:rPr>
                        <a:t>21</a:t>
                      </a:r>
                    </a:p>
                  </a:txBody>
                  <a:tcPr marL="9525" marR="9525" marT="9525" marB="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rtl="0" fontAlgn="b"/>
                      <a:r>
                        <a:rPr lang="nl-NL" sz="1600" b="0" i="0" u="none" strike="noStrike" dirty="0">
                          <a:solidFill>
                            <a:srgbClr val="000000"/>
                          </a:solidFill>
                          <a:effectLst/>
                          <a:latin typeface="+mj-lt"/>
                          <a:cs typeface="Segoe UI" pitchFamily="34" charset="0"/>
                        </a:rPr>
                        <a:t>A, &lt;1%</a:t>
                      </a:r>
                    </a:p>
                  </a:txBody>
                  <a:tcPr marL="9525" marR="9525" marT="9525" marB="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rtl="0" fontAlgn="b"/>
                      <a:r>
                        <a:rPr lang="nl-NL" sz="1600" b="0" i="0" u="none" strike="noStrike" dirty="0">
                          <a:solidFill>
                            <a:srgbClr val="000000"/>
                          </a:solidFill>
                          <a:effectLst/>
                          <a:latin typeface="+mj-lt"/>
                          <a:cs typeface="Segoe UI" pitchFamily="34" charset="0"/>
                        </a:rPr>
                        <a:t>PL</a:t>
                      </a:r>
                    </a:p>
                  </a:txBody>
                  <a:tcPr marL="9525" marR="9525" marT="9525" marB="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rtl="0" fontAlgn="b"/>
                      <a:r>
                        <a:rPr lang="nl-NL" sz="1600" b="0" i="0" u="none" strike="noStrike" dirty="0" err="1">
                          <a:solidFill>
                            <a:srgbClr val="000000"/>
                          </a:solidFill>
                          <a:effectLst/>
                          <a:latin typeface="+mj-lt"/>
                          <a:cs typeface="Segoe UI" pitchFamily="34" charset="0"/>
                        </a:rPr>
                        <a:t>Left</a:t>
                      </a:r>
                      <a:endParaRPr lang="nl-NL" sz="1600" b="0" i="0" u="none" strike="noStrike" dirty="0">
                        <a:solidFill>
                          <a:srgbClr val="000000"/>
                        </a:solidFill>
                        <a:effectLst/>
                        <a:latin typeface="+mj-lt"/>
                        <a:cs typeface="Segoe UI" pitchFamily="34" charset="0"/>
                      </a:endParaRPr>
                    </a:p>
                  </a:txBody>
                  <a:tcPr marL="9525" marR="9525" marT="9525" marB="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rtl="0" fontAlgn="b"/>
                      <a:r>
                        <a:rPr lang="nl-NL" sz="1600" b="0" i="0" u="none" strike="noStrike" dirty="0">
                          <a:solidFill>
                            <a:srgbClr val="000000"/>
                          </a:solidFill>
                          <a:effectLst/>
                          <a:latin typeface="+mj-lt"/>
                          <a:cs typeface="Segoe UI" pitchFamily="34" charset="0"/>
                        </a:rPr>
                        <a:t>No</a:t>
                      </a:r>
                    </a:p>
                  </a:txBody>
                  <a:tcPr marL="9525" marR="9525" marT="9525" marB="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rtl="0" fontAlgn="b"/>
                      <a:r>
                        <a:rPr lang="nl-NL" sz="1600" b="0" i="0" u="none" strike="noStrike" dirty="0">
                          <a:solidFill>
                            <a:srgbClr val="000000"/>
                          </a:solidFill>
                          <a:effectLst/>
                          <a:latin typeface="+mj-lt"/>
                          <a:cs typeface="Segoe UI" pitchFamily="34" charset="0"/>
                        </a:rPr>
                        <a:t>36</a:t>
                      </a:r>
                    </a:p>
                  </a:txBody>
                  <a:tcPr marL="9525" marR="9525" marT="9525" marB="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161285211"/>
                  </a:ext>
                </a:extLst>
              </a:tr>
              <a:tr h="402781">
                <a:tc>
                  <a:txBody>
                    <a:bodyPr/>
                    <a:lstStyle/>
                    <a:p>
                      <a:pPr algn="ctr" rtl="0" fontAlgn="b"/>
                      <a:r>
                        <a:rPr lang="nl-NL" sz="1600" b="0" i="0" u="none" strike="noStrike" dirty="0">
                          <a:solidFill>
                            <a:srgbClr val="000000"/>
                          </a:solidFill>
                          <a:effectLst/>
                          <a:latin typeface="+mj-lt"/>
                          <a:cs typeface="Segoe UI" pitchFamily="34" charset="0"/>
                        </a:rPr>
                        <a:t>6</a:t>
                      </a:r>
                    </a:p>
                  </a:txBody>
                  <a:tcPr marL="9525" marR="9525" marT="9525" marB="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rtl="0" fontAlgn="b"/>
                      <a:r>
                        <a:rPr lang="nl-NL" sz="1600" b="0" i="0" u="none" strike="noStrike" dirty="0">
                          <a:solidFill>
                            <a:srgbClr val="000000"/>
                          </a:solidFill>
                          <a:effectLst/>
                          <a:latin typeface="+mj-lt"/>
                          <a:cs typeface="Segoe UI" pitchFamily="34" charset="0"/>
                        </a:rPr>
                        <a:t>45</a:t>
                      </a:r>
                    </a:p>
                  </a:txBody>
                  <a:tcPr marL="9525" marR="9525" marT="9525" marB="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rtl="0" fontAlgn="b"/>
                      <a:r>
                        <a:rPr lang="nl-NL" sz="1600" b="0" i="0" u="none" strike="noStrike" dirty="0">
                          <a:solidFill>
                            <a:srgbClr val="000000"/>
                          </a:solidFill>
                          <a:effectLst/>
                          <a:latin typeface="+mj-lt"/>
                          <a:cs typeface="Segoe UI" pitchFamily="34" charset="0"/>
                        </a:rPr>
                        <a:t>A, 2%</a:t>
                      </a:r>
                    </a:p>
                  </a:txBody>
                  <a:tcPr marL="9525" marR="9525" marT="9525" marB="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rtl="0" fontAlgn="b"/>
                      <a:r>
                        <a:rPr lang="nl-NL" sz="1600" b="0" i="0" u="none" strike="noStrike" dirty="0">
                          <a:solidFill>
                            <a:srgbClr val="000000"/>
                          </a:solidFill>
                          <a:effectLst/>
                          <a:latin typeface="+mj-lt"/>
                          <a:cs typeface="Segoe UI" pitchFamily="34" charset="0"/>
                        </a:rPr>
                        <a:t>OD</a:t>
                      </a:r>
                    </a:p>
                  </a:txBody>
                  <a:tcPr marL="9525" marR="9525" marT="9525" marB="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rtl="0" fontAlgn="b"/>
                      <a:r>
                        <a:rPr lang="nl-NL" sz="1600" b="0" i="0" u="none" strike="noStrike" dirty="0" err="1">
                          <a:solidFill>
                            <a:srgbClr val="000000"/>
                          </a:solidFill>
                          <a:effectLst/>
                          <a:latin typeface="+mj-lt"/>
                          <a:cs typeface="Segoe UI" pitchFamily="34" charset="0"/>
                        </a:rPr>
                        <a:t>Left</a:t>
                      </a:r>
                      <a:endParaRPr lang="nl-NL" sz="1600" b="0" i="0" u="none" strike="noStrike" dirty="0">
                        <a:solidFill>
                          <a:srgbClr val="000000"/>
                        </a:solidFill>
                        <a:effectLst/>
                        <a:latin typeface="+mj-lt"/>
                        <a:cs typeface="Segoe UI" pitchFamily="34" charset="0"/>
                      </a:endParaRPr>
                    </a:p>
                  </a:txBody>
                  <a:tcPr marL="9525" marR="9525" marT="9525" marB="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rtl="0" fontAlgn="b"/>
                      <a:r>
                        <a:rPr lang="nl-NL" sz="1600" b="0" i="0" u="none" strike="noStrike" dirty="0">
                          <a:solidFill>
                            <a:srgbClr val="000000"/>
                          </a:solidFill>
                          <a:effectLst/>
                          <a:latin typeface="+mj-lt"/>
                          <a:cs typeface="Segoe UI" pitchFamily="34" charset="0"/>
                        </a:rPr>
                        <a:t>Yes</a:t>
                      </a:r>
                    </a:p>
                  </a:txBody>
                  <a:tcPr marL="9525" marR="9525" marT="9525" marB="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rtl="0" fontAlgn="b"/>
                      <a:r>
                        <a:rPr lang="nl-NL" sz="1600" b="0" i="0" u="none" strike="noStrike" dirty="0">
                          <a:solidFill>
                            <a:srgbClr val="000000"/>
                          </a:solidFill>
                          <a:effectLst/>
                          <a:latin typeface="+mj-lt"/>
                          <a:cs typeface="Segoe UI" pitchFamily="34" charset="0"/>
                        </a:rPr>
                        <a:t>36</a:t>
                      </a:r>
                    </a:p>
                  </a:txBody>
                  <a:tcPr marL="9525" marR="9525" marT="9525" marB="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792307589"/>
                  </a:ext>
                </a:extLst>
              </a:tr>
              <a:tr h="442642">
                <a:tc>
                  <a:txBody>
                    <a:bodyPr/>
                    <a:lstStyle/>
                    <a:p>
                      <a:pPr algn="ctr" rtl="0" fontAlgn="b"/>
                      <a:r>
                        <a:rPr lang="nl-NL" sz="1600" b="0" i="0" u="none" strike="noStrike" dirty="0">
                          <a:solidFill>
                            <a:srgbClr val="000000"/>
                          </a:solidFill>
                          <a:effectLst/>
                          <a:latin typeface="+mj-lt"/>
                          <a:cs typeface="Segoe UI" pitchFamily="34" charset="0"/>
                        </a:rPr>
                        <a:t>7</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b"/>
                      <a:r>
                        <a:rPr lang="nl-NL" sz="1600" b="0" i="0" u="none" strike="noStrike" dirty="0">
                          <a:solidFill>
                            <a:srgbClr val="000000"/>
                          </a:solidFill>
                          <a:effectLst/>
                          <a:latin typeface="+mj-lt"/>
                          <a:cs typeface="Segoe UI" pitchFamily="34" charset="0"/>
                        </a:rPr>
                        <a:t>53</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b"/>
                      <a:r>
                        <a:rPr lang="nl-NL" sz="1600" b="0" i="0" u="none" strike="noStrike" dirty="0">
                          <a:solidFill>
                            <a:srgbClr val="000000"/>
                          </a:solidFill>
                          <a:effectLst/>
                          <a:latin typeface="+mj-lt"/>
                          <a:cs typeface="Segoe UI" pitchFamily="34" charset="0"/>
                        </a:rPr>
                        <a:t>A, &lt;1%</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b"/>
                      <a:r>
                        <a:rPr lang="nl-NL" sz="1600" b="0" i="0" u="none" strike="noStrike" dirty="0">
                          <a:solidFill>
                            <a:srgbClr val="000000"/>
                          </a:solidFill>
                          <a:effectLst/>
                          <a:latin typeface="+mj-lt"/>
                          <a:cs typeface="Segoe UI" pitchFamily="34" charset="0"/>
                        </a:rPr>
                        <a:t>PL</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b"/>
                      <a:r>
                        <a:rPr lang="nl-NL" sz="1600" b="0" i="0" u="none" strike="noStrike" dirty="0" err="1">
                          <a:solidFill>
                            <a:srgbClr val="000000"/>
                          </a:solidFill>
                          <a:effectLst/>
                          <a:latin typeface="+mj-lt"/>
                          <a:cs typeface="Segoe UI" pitchFamily="34" charset="0"/>
                        </a:rPr>
                        <a:t>Left</a:t>
                      </a:r>
                      <a:endParaRPr lang="nl-NL" sz="1600" b="0" i="0" u="none" strike="noStrike" dirty="0">
                        <a:solidFill>
                          <a:srgbClr val="000000"/>
                        </a:solidFill>
                        <a:effectLst/>
                        <a:latin typeface="+mj-lt"/>
                        <a:cs typeface="Segoe UI"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b"/>
                      <a:r>
                        <a:rPr lang="nl-NL" sz="1600" b="0" i="0" u="none" strike="noStrike" dirty="0">
                          <a:solidFill>
                            <a:srgbClr val="000000"/>
                          </a:solidFill>
                          <a:effectLst/>
                          <a:latin typeface="+mj-lt"/>
                          <a:cs typeface="Segoe UI" pitchFamily="34" charset="0"/>
                        </a:rPr>
                        <a:t>Yes</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b"/>
                      <a:r>
                        <a:rPr lang="nl-NL" sz="1600" b="0" i="0" u="none" strike="noStrike" dirty="0">
                          <a:solidFill>
                            <a:srgbClr val="000000"/>
                          </a:solidFill>
                          <a:effectLst/>
                          <a:latin typeface="+mj-lt"/>
                          <a:cs typeface="Segoe UI" pitchFamily="34" charset="0"/>
                        </a:rPr>
                        <a:t>36</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79408">
                <a:tc>
                  <a:txBody>
                    <a:bodyPr/>
                    <a:lstStyle/>
                    <a:p>
                      <a:pPr algn="ctr" rtl="0" fontAlgn="b"/>
                      <a:r>
                        <a:rPr lang="nl-NL" sz="1600" b="0" i="0" u="none" strike="noStrike" dirty="0">
                          <a:solidFill>
                            <a:srgbClr val="000000"/>
                          </a:solidFill>
                          <a:effectLst/>
                          <a:latin typeface="+mj-lt"/>
                          <a:cs typeface="Segoe UI" pitchFamily="34" charset="0"/>
                        </a:rPr>
                        <a:t>8*</a:t>
                      </a:r>
                    </a:p>
                  </a:txBody>
                  <a:tcPr marL="9525" marR="9525" marT="9525" marB="0"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nl-NL" sz="1600" b="0" i="0" u="none" strike="noStrike" dirty="0">
                          <a:solidFill>
                            <a:srgbClr val="000000"/>
                          </a:solidFill>
                          <a:effectLst/>
                          <a:latin typeface="+mj-lt"/>
                          <a:cs typeface="Segoe UI" pitchFamily="34" charset="0"/>
                        </a:rPr>
                        <a:t>38</a:t>
                      </a:r>
                    </a:p>
                  </a:txBody>
                  <a:tcPr marL="9525" marR="9525" marT="9525" marB="0"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nl-NL" sz="1600" b="0" i="0" u="none" strike="noStrike" dirty="0">
                          <a:solidFill>
                            <a:srgbClr val="000000"/>
                          </a:solidFill>
                          <a:effectLst/>
                          <a:latin typeface="+mj-lt"/>
                          <a:cs typeface="Segoe UI" pitchFamily="34" charset="0"/>
                        </a:rPr>
                        <a:t>A, &lt;1%</a:t>
                      </a:r>
                    </a:p>
                  </a:txBody>
                  <a:tcPr marL="9525" marR="9525" marT="9525" marB="0"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nl-NL" sz="1600" b="0" i="0" u="none" strike="noStrike" dirty="0">
                          <a:solidFill>
                            <a:srgbClr val="000000"/>
                          </a:solidFill>
                          <a:effectLst/>
                          <a:latin typeface="+mj-lt"/>
                          <a:cs typeface="Segoe UI" pitchFamily="34" charset="0"/>
                        </a:rPr>
                        <a:t>PL</a:t>
                      </a:r>
                    </a:p>
                  </a:txBody>
                  <a:tcPr marL="9525" marR="9525" marT="9525" marB="0"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nl-NL" sz="1600" b="0" i="0" u="none" strike="noStrike" dirty="0">
                          <a:solidFill>
                            <a:srgbClr val="000000"/>
                          </a:solidFill>
                          <a:effectLst/>
                          <a:latin typeface="+mj-lt"/>
                          <a:cs typeface="Segoe UI" pitchFamily="34" charset="0"/>
                        </a:rPr>
                        <a:t>Right</a:t>
                      </a:r>
                    </a:p>
                  </a:txBody>
                  <a:tcPr marL="9525" marR="9525" marT="9525" marB="0"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nl-NL" sz="1600" b="0" i="0" u="none" strike="noStrike" dirty="0">
                          <a:solidFill>
                            <a:srgbClr val="000000"/>
                          </a:solidFill>
                          <a:effectLst/>
                          <a:latin typeface="+mj-lt"/>
                          <a:cs typeface="Segoe UI" pitchFamily="34" charset="0"/>
                        </a:rPr>
                        <a:t>Yes</a:t>
                      </a:r>
                    </a:p>
                  </a:txBody>
                  <a:tcPr marL="9525" marR="9525" marT="9525" marB="0"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nl-NL" sz="1600" b="0" i="0" u="none" strike="noStrike" dirty="0">
                          <a:solidFill>
                            <a:srgbClr val="000000"/>
                          </a:solidFill>
                          <a:effectLst/>
                          <a:latin typeface="+mj-lt"/>
                          <a:cs typeface="Segoe UI" pitchFamily="34" charset="0"/>
                        </a:rPr>
                        <a:t>36</a:t>
                      </a:r>
                    </a:p>
                  </a:txBody>
                  <a:tcPr marL="9525" marR="9525" marT="9525" marB="0"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sp>
        <p:nvSpPr>
          <p:cNvPr id="7" name="Line 128">
            <a:extLst>
              <a:ext uri="{FF2B5EF4-FFF2-40B4-BE49-F238E27FC236}">
                <a16:creationId xmlns:a16="http://schemas.microsoft.com/office/drawing/2014/main" id="{0CB9495B-BF51-ECAB-B492-D346649CA901}"/>
              </a:ext>
            </a:extLst>
          </p:cNvPr>
          <p:cNvSpPr>
            <a:spLocks noChangeShapeType="1"/>
          </p:cNvSpPr>
          <p:nvPr/>
        </p:nvSpPr>
        <p:spPr bwMode="auto">
          <a:xfrm>
            <a:off x="799876" y="1368021"/>
            <a:ext cx="7617451" cy="0"/>
          </a:xfrm>
          <a:prstGeom prst="line">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900" b="0" i="0" u="none" strike="noStrike" kern="0" cap="none" spc="0" normalizeH="0" baseline="0" noProof="0">
              <a:ln>
                <a:noFill/>
              </a:ln>
              <a:solidFill>
                <a:sysClr val="windowText" lastClr="000000"/>
              </a:solidFill>
              <a:effectLst/>
              <a:uLnTx/>
              <a:uFillTx/>
              <a:latin typeface="+mj-lt"/>
              <a:cs typeface="Segoe UI" pitchFamily="34" charset="0"/>
            </a:endParaRPr>
          </a:p>
        </p:txBody>
      </p:sp>
      <p:sp>
        <p:nvSpPr>
          <p:cNvPr id="8" name="Line 128">
            <a:extLst>
              <a:ext uri="{FF2B5EF4-FFF2-40B4-BE49-F238E27FC236}">
                <a16:creationId xmlns:a16="http://schemas.microsoft.com/office/drawing/2014/main" id="{5942C8B1-25DC-EF50-04FD-88BECC1C6386}"/>
              </a:ext>
            </a:extLst>
          </p:cNvPr>
          <p:cNvSpPr>
            <a:spLocks noChangeShapeType="1"/>
          </p:cNvSpPr>
          <p:nvPr/>
        </p:nvSpPr>
        <p:spPr bwMode="auto">
          <a:xfrm>
            <a:off x="799876" y="5777059"/>
            <a:ext cx="7582125" cy="0"/>
          </a:xfrm>
          <a:prstGeom prst="line">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900" b="0" i="0" u="none" strike="noStrike" kern="0" cap="none" spc="0" normalizeH="0" baseline="0" noProof="0">
              <a:ln>
                <a:noFill/>
              </a:ln>
              <a:solidFill>
                <a:sysClr val="windowText" lastClr="000000"/>
              </a:solidFill>
              <a:effectLst/>
              <a:uLnTx/>
              <a:uFillTx/>
              <a:latin typeface="+mj-lt"/>
              <a:cs typeface="Segoe UI" pitchFamily="34" charset="0"/>
            </a:endParaRPr>
          </a:p>
        </p:txBody>
      </p:sp>
      <p:sp>
        <p:nvSpPr>
          <p:cNvPr id="9" name="Line 146">
            <a:extLst>
              <a:ext uri="{FF2B5EF4-FFF2-40B4-BE49-F238E27FC236}">
                <a16:creationId xmlns:a16="http://schemas.microsoft.com/office/drawing/2014/main" id="{E829B8BC-10CC-139F-0EB9-A9D1E56A3F55}"/>
              </a:ext>
            </a:extLst>
          </p:cNvPr>
          <p:cNvSpPr>
            <a:spLocks noChangeShapeType="1"/>
          </p:cNvSpPr>
          <p:nvPr/>
        </p:nvSpPr>
        <p:spPr bwMode="auto">
          <a:xfrm flipV="1">
            <a:off x="799876" y="2506242"/>
            <a:ext cx="7623804"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900" b="0" i="0" u="none" strike="noStrike" kern="0" cap="none" spc="0" normalizeH="0" baseline="0" noProof="0">
              <a:ln>
                <a:noFill/>
              </a:ln>
              <a:solidFill>
                <a:sysClr val="windowText" lastClr="000000"/>
              </a:solidFill>
              <a:effectLst/>
              <a:uLnTx/>
              <a:uFillTx/>
              <a:latin typeface="+mj-lt"/>
              <a:cs typeface="Segoe UI" pitchFamily="34" charset="0"/>
            </a:endParaRPr>
          </a:p>
        </p:txBody>
      </p:sp>
      <p:sp>
        <p:nvSpPr>
          <p:cNvPr id="10" name="Line 130">
            <a:extLst>
              <a:ext uri="{FF2B5EF4-FFF2-40B4-BE49-F238E27FC236}">
                <a16:creationId xmlns:a16="http://schemas.microsoft.com/office/drawing/2014/main" id="{6E89597B-C5FE-7737-C8F1-B96A16552833}"/>
              </a:ext>
            </a:extLst>
          </p:cNvPr>
          <p:cNvSpPr>
            <a:spLocks noChangeShapeType="1"/>
          </p:cNvSpPr>
          <p:nvPr/>
        </p:nvSpPr>
        <p:spPr bwMode="auto">
          <a:xfrm>
            <a:off x="5064644" y="1364847"/>
            <a:ext cx="5590" cy="4403026"/>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900" b="0" i="0" u="none" strike="noStrike" kern="0" cap="none" spc="0" normalizeH="0" baseline="0" noProof="0">
              <a:ln>
                <a:noFill/>
              </a:ln>
              <a:solidFill>
                <a:sysClr val="windowText" lastClr="000000"/>
              </a:solidFill>
              <a:effectLst/>
              <a:uLnTx/>
              <a:uFillTx/>
              <a:latin typeface="+mj-lt"/>
              <a:cs typeface="Segoe UI" pitchFamily="34" charset="0"/>
            </a:endParaRPr>
          </a:p>
        </p:txBody>
      </p:sp>
      <p:sp>
        <p:nvSpPr>
          <p:cNvPr id="17" name="Tekstvak 16">
            <a:extLst>
              <a:ext uri="{FF2B5EF4-FFF2-40B4-BE49-F238E27FC236}">
                <a16:creationId xmlns:a16="http://schemas.microsoft.com/office/drawing/2014/main" id="{C0916C18-C10C-0204-A95B-D0F114446D8B}"/>
              </a:ext>
            </a:extLst>
          </p:cNvPr>
          <p:cNvSpPr txBox="1"/>
          <p:nvPr/>
        </p:nvSpPr>
        <p:spPr>
          <a:xfrm>
            <a:off x="5469450" y="5945088"/>
            <a:ext cx="2998706" cy="307777"/>
          </a:xfrm>
          <a:prstGeom prst="rect">
            <a:avLst/>
          </a:prstGeom>
          <a:noFill/>
        </p:spPr>
        <p:txBody>
          <a:bodyPr wrap="none" rtlCol="0">
            <a:spAutoFit/>
          </a:bodyPr>
          <a:lstStyle/>
          <a:p>
            <a:r>
              <a:rPr lang="nl-NL" sz="1400" dirty="0">
                <a:latin typeface="Segoe UI" panose="020B0502040204020203" pitchFamily="34" charset="0"/>
                <a:cs typeface="Segoe UI" panose="020B0502040204020203" pitchFamily="34" charset="0"/>
              </a:rPr>
              <a:t>Van Bergen et al, Haemophilia 2022</a:t>
            </a:r>
          </a:p>
        </p:txBody>
      </p:sp>
    </p:spTree>
    <p:extLst>
      <p:ext uri="{BB962C8B-B14F-4D97-AF65-F5344CB8AC3E}">
        <p14:creationId xmlns:p14="http://schemas.microsoft.com/office/powerpoint/2010/main" val="3986388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hthoek 17">
            <a:extLst>
              <a:ext uri="{FF2B5EF4-FFF2-40B4-BE49-F238E27FC236}">
                <a16:creationId xmlns:a16="http://schemas.microsoft.com/office/drawing/2014/main" id="{EA5783EA-E50F-ACEC-35C9-7D3DF8A905BE}"/>
              </a:ext>
            </a:extLst>
          </p:cNvPr>
          <p:cNvSpPr/>
          <p:nvPr/>
        </p:nvSpPr>
        <p:spPr bwMode="auto">
          <a:xfrm>
            <a:off x="967706" y="4019251"/>
            <a:ext cx="2664068" cy="1817628"/>
          </a:xfrm>
          <a:prstGeom prst="rect">
            <a:avLst/>
          </a:prstGeom>
          <a:gradFill>
            <a:gsLst>
              <a:gs pos="0">
                <a:srgbClr val="BCF1FF"/>
              </a:gs>
              <a:gs pos="100000">
                <a:schemeClr val="bg1"/>
              </a:gs>
            </a:gsLst>
            <a:lin ang="16200000" scaled="0"/>
          </a:gradFill>
          <a:ln w="9525" cap="flat" cmpd="sng" algn="ctr">
            <a:noFill/>
            <a:prstDash val="solid"/>
            <a:round/>
            <a:headEnd type="none" w="med" len="med"/>
            <a:tailEnd type="none" w="med" len="med"/>
          </a:ln>
          <a:effectLst/>
        </p:spPr>
        <p:txBody>
          <a:bodyPr/>
          <a:lstStyle/>
          <a:p>
            <a:pPr algn="l">
              <a:defRPr/>
            </a:pPr>
            <a:endParaRPr lang="nl-NL" sz="2400">
              <a:latin typeface="Segoe UI" panose="020B0502040204020203" pitchFamily="34" charset="0"/>
              <a:ea typeface="MS PGothic" pitchFamily="34" charset="-128"/>
              <a:cs typeface="Segoe UI" panose="020B0502040204020203" pitchFamily="34" charset="0"/>
            </a:endParaRPr>
          </a:p>
        </p:txBody>
      </p:sp>
      <p:sp>
        <p:nvSpPr>
          <p:cNvPr id="17" name="Rechthoek 16">
            <a:extLst>
              <a:ext uri="{FF2B5EF4-FFF2-40B4-BE49-F238E27FC236}">
                <a16:creationId xmlns:a16="http://schemas.microsoft.com/office/drawing/2014/main" id="{8F95F409-C09C-9EBC-CDA8-F3780E32AAB3}"/>
              </a:ext>
            </a:extLst>
          </p:cNvPr>
          <p:cNvSpPr/>
          <p:nvPr/>
        </p:nvSpPr>
        <p:spPr bwMode="auto">
          <a:xfrm>
            <a:off x="5040256" y="4019251"/>
            <a:ext cx="2664068" cy="1817628"/>
          </a:xfrm>
          <a:prstGeom prst="rect">
            <a:avLst/>
          </a:prstGeom>
          <a:gradFill>
            <a:gsLst>
              <a:gs pos="0">
                <a:srgbClr val="BCF1FF"/>
              </a:gs>
              <a:gs pos="100000">
                <a:schemeClr val="bg1"/>
              </a:gs>
            </a:gsLst>
            <a:lin ang="16200000" scaled="0"/>
          </a:gradFill>
          <a:ln w="9525" cap="flat" cmpd="sng" algn="ctr">
            <a:noFill/>
            <a:prstDash val="solid"/>
            <a:round/>
            <a:headEnd type="none" w="med" len="med"/>
            <a:tailEnd type="none" w="med" len="med"/>
          </a:ln>
          <a:effectLst/>
        </p:spPr>
        <p:txBody>
          <a:bodyPr/>
          <a:lstStyle/>
          <a:p>
            <a:pPr algn="l">
              <a:defRPr/>
            </a:pPr>
            <a:endParaRPr lang="nl-NL" sz="2400">
              <a:latin typeface="Segoe UI" panose="020B0502040204020203" pitchFamily="34" charset="0"/>
              <a:ea typeface="MS PGothic" pitchFamily="34" charset="-128"/>
              <a:cs typeface="Segoe UI" panose="020B0502040204020203" pitchFamily="34" charset="0"/>
            </a:endParaRPr>
          </a:p>
        </p:txBody>
      </p:sp>
      <p:sp>
        <p:nvSpPr>
          <p:cNvPr id="16" name="Rechthoek 15">
            <a:extLst>
              <a:ext uri="{FF2B5EF4-FFF2-40B4-BE49-F238E27FC236}">
                <a16:creationId xmlns:a16="http://schemas.microsoft.com/office/drawing/2014/main" id="{79D65A4A-BECF-148C-B0EB-AF50929FBAD3}"/>
              </a:ext>
            </a:extLst>
          </p:cNvPr>
          <p:cNvSpPr/>
          <p:nvPr/>
        </p:nvSpPr>
        <p:spPr bwMode="auto">
          <a:xfrm>
            <a:off x="5040256" y="1144474"/>
            <a:ext cx="2664068" cy="1817628"/>
          </a:xfrm>
          <a:prstGeom prst="rect">
            <a:avLst/>
          </a:prstGeom>
          <a:gradFill>
            <a:gsLst>
              <a:gs pos="0">
                <a:srgbClr val="BCF1FF"/>
              </a:gs>
              <a:gs pos="100000">
                <a:schemeClr val="bg1"/>
              </a:gs>
            </a:gsLst>
            <a:lin ang="16200000" scaled="0"/>
          </a:gradFill>
          <a:ln w="9525" cap="flat" cmpd="sng" algn="ctr">
            <a:noFill/>
            <a:prstDash val="solid"/>
            <a:round/>
            <a:headEnd type="none" w="med" len="med"/>
            <a:tailEnd type="none" w="med" len="med"/>
          </a:ln>
          <a:effectLst/>
        </p:spPr>
        <p:txBody>
          <a:bodyPr/>
          <a:lstStyle/>
          <a:p>
            <a:pPr algn="l">
              <a:defRPr/>
            </a:pPr>
            <a:endParaRPr lang="nl-NL" sz="2400">
              <a:latin typeface="Segoe UI" panose="020B0502040204020203" pitchFamily="34" charset="0"/>
              <a:ea typeface="MS PGothic" pitchFamily="34" charset="-128"/>
              <a:cs typeface="Segoe UI" panose="020B0502040204020203" pitchFamily="34" charset="0"/>
            </a:endParaRPr>
          </a:p>
        </p:txBody>
      </p:sp>
      <p:sp>
        <p:nvSpPr>
          <p:cNvPr id="15" name="Rechthoek 14">
            <a:extLst>
              <a:ext uri="{FF2B5EF4-FFF2-40B4-BE49-F238E27FC236}">
                <a16:creationId xmlns:a16="http://schemas.microsoft.com/office/drawing/2014/main" id="{E614F435-E4F3-C468-0F1A-D4A56CE6CC30}"/>
              </a:ext>
            </a:extLst>
          </p:cNvPr>
          <p:cNvSpPr/>
          <p:nvPr/>
        </p:nvSpPr>
        <p:spPr bwMode="auto">
          <a:xfrm>
            <a:off x="970286" y="1150297"/>
            <a:ext cx="2664068" cy="1817628"/>
          </a:xfrm>
          <a:prstGeom prst="rect">
            <a:avLst/>
          </a:prstGeom>
          <a:gradFill>
            <a:gsLst>
              <a:gs pos="0">
                <a:srgbClr val="BCF1FF"/>
              </a:gs>
              <a:gs pos="100000">
                <a:schemeClr val="bg1"/>
              </a:gs>
            </a:gsLst>
            <a:lin ang="16200000" scaled="0"/>
          </a:gradFill>
          <a:ln w="9525" cap="flat" cmpd="sng" algn="ctr">
            <a:noFill/>
            <a:prstDash val="solid"/>
            <a:round/>
            <a:headEnd type="none" w="med" len="med"/>
            <a:tailEnd type="none" w="med" len="med"/>
          </a:ln>
          <a:effectLst/>
        </p:spPr>
        <p:txBody>
          <a:bodyPr/>
          <a:lstStyle/>
          <a:p>
            <a:pPr algn="l">
              <a:defRPr/>
            </a:pPr>
            <a:endParaRPr lang="nl-NL" sz="2400">
              <a:latin typeface="Segoe UI" panose="020B0502040204020203" pitchFamily="34" charset="0"/>
              <a:ea typeface="MS PGothic" pitchFamily="34" charset="-128"/>
              <a:cs typeface="Segoe UI" panose="020B0502040204020203" pitchFamily="34" charset="0"/>
            </a:endParaRPr>
          </a:p>
        </p:txBody>
      </p:sp>
      <p:sp>
        <p:nvSpPr>
          <p:cNvPr id="2" name="Titel 1">
            <a:extLst>
              <a:ext uri="{FF2B5EF4-FFF2-40B4-BE49-F238E27FC236}">
                <a16:creationId xmlns:a16="http://schemas.microsoft.com/office/drawing/2014/main" id="{2D32F1E5-29AE-7E07-E636-E083AA1C1732}"/>
              </a:ext>
            </a:extLst>
          </p:cNvPr>
          <p:cNvSpPr>
            <a:spLocks noGrp="1"/>
          </p:cNvSpPr>
          <p:nvPr>
            <p:ph type="title"/>
          </p:nvPr>
        </p:nvSpPr>
        <p:spPr/>
        <p:txBody>
          <a:bodyPr/>
          <a:lstStyle/>
          <a:p>
            <a:r>
              <a:rPr lang="nl-NL" dirty="0" err="1"/>
              <a:t>Clinical</a:t>
            </a:r>
            <a:r>
              <a:rPr lang="nl-NL" dirty="0"/>
              <a:t> benefit</a:t>
            </a:r>
          </a:p>
        </p:txBody>
      </p:sp>
      <p:sp>
        <p:nvSpPr>
          <p:cNvPr id="4" name="Tijdelijke aanduiding voor dianummer 3">
            <a:extLst>
              <a:ext uri="{FF2B5EF4-FFF2-40B4-BE49-F238E27FC236}">
                <a16:creationId xmlns:a16="http://schemas.microsoft.com/office/drawing/2014/main" id="{794008B4-0995-0AB9-609F-1B09FFD9ADE1}"/>
              </a:ext>
            </a:extLst>
          </p:cNvPr>
          <p:cNvSpPr>
            <a:spLocks noGrp="1"/>
          </p:cNvSpPr>
          <p:nvPr>
            <p:ph type="sldNum" sz="quarter" idx="12"/>
          </p:nvPr>
        </p:nvSpPr>
        <p:spPr/>
        <p:txBody>
          <a:bodyPr/>
          <a:lstStyle/>
          <a:p>
            <a:fld id="{5A195573-6125-40C3-AA0C-3AC6CFB9F86B}" type="slidenum">
              <a:rPr lang="en-US" smtClean="0"/>
              <a:pPr/>
              <a:t>23</a:t>
            </a:fld>
            <a:endParaRPr lang="en-US" dirty="0"/>
          </a:p>
        </p:txBody>
      </p:sp>
      <p:sp>
        <p:nvSpPr>
          <p:cNvPr id="5" name="Rectangle 2">
            <a:extLst>
              <a:ext uri="{FF2B5EF4-FFF2-40B4-BE49-F238E27FC236}">
                <a16:creationId xmlns:a16="http://schemas.microsoft.com/office/drawing/2014/main" id="{8B126082-7083-7248-A2FE-CF637D5ECEF8}"/>
              </a:ext>
            </a:extLst>
          </p:cNvPr>
          <p:cNvSpPr>
            <a:spLocks noChangeArrowheads="1"/>
          </p:cNvSpPr>
          <p:nvPr/>
        </p:nvSpPr>
        <p:spPr bwMode="auto">
          <a:xfrm>
            <a:off x="379708" y="84465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graphicFrame>
        <p:nvGraphicFramePr>
          <p:cNvPr id="6" name="Object 5">
            <a:extLst>
              <a:ext uri="{FF2B5EF4-FFF2-40B4-BE49-F238E27FC236}">
                <a16:creationId xmlns:a16="http://schemas.microsoft.com/office/drawing/2014/main" id="{CDB7DB13-07E0-131F-4487-AAB1D98C7272}"/>
              </a:ext>
            </a:extLst>
          </p:cNvPr>
          <p:cNvGraphicFramePr>
            <a:graphicFrameLocks noChangeAspect="1"/>
          </p:cNvGraphicFramePr>
          <p:nvPr>
            <p:extLst>
              <p:ext uri="{D42A27DB-BD31-4B8C-83A1-F6EECF244321}">
                <p14:modId xmlns:p14="http://schemas.microsoft.com/office/powerpoint/2010/main" val="65139419"/>
              </p:ext>
            </p:extLst>
          </p:nvPr>
        </p:nvGraphicFramePr>
        <p:xfrm>
          <a:off x="379708" y="674179"/>
          <a:ext cx="3928327" cy="2893097"/>
        </p:xfrm>
        <a:graphic>
          <a:graphicData uri="http://schemas.openxmlformats.org/presentationml/2006/ole">
            <mc:AlternateContent xmlns:mc="http://schemas.openxmlformats.org/markup-compatibility/2006">
              <mc:Choice xmlns:v="urn:schemas-microsoft-com:vml" Requires="v">
                <p:oleObj r:id="rId2" imgW="5504061" imgH="2976163" progId="">
                  <p:embed/>
                </p:oleObj>
              </mc:Choice>
              <mc:Fallback>
                <p:oleObj r:id="rId2" imgW="5504061" imgH="2976163" progId="">
                  <p:embed/>
                  <p:pic>
                    <p:nvPicPr>
                      <p:cNvPr id="6" name="Object 5">
                        <a:extLst>
                          <a:ext uri="{FF2B5EF4-FFF2-40B4-BE49-F238E27FC236}">
                            <a16:creationId xmlns:a16="http://schemas.microsoft.com/office/drawing/2014/main" id="{CDB7DB13-07E0-131F-4487-AAB1D98C72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26343"/>
                      <a:stretch>
                        <a:fillRect/>
                      </a:stretch>
                    </p:blipFill>
                    <p:spPr bwMode="auto">
                      <a:xfrm>
                        <a:off x="379708" y="674179"/>
                        <a:ext cx="3928327" cy="2893097"/>
                      </a:xfrm>
                      <a:prstGeom prst="rect">
                        <a:avLst/>
                      </a:prstGeom>
                      <a:noFill/>
                    </p:spPr>
                  </p:pic>
                </p:oleObj>
              </mc:Fallback>
            </mc:AlternateContent>
          </a:graphicData>
        </a:graphic>
      </p:graphicFrame>
      <p:sp>
        <p:nvSpPr>
          <p:cNvPr id="7" name="Rectangle 4">
            <a:extLst>
              <a:ext uri="{FF2B5EF4-FFF2-40B4-BE49-F238E27FC236}">
                <a16:creationId xmlns:a16="http://schemas.microsoft.com/office/drawing/2014/main" id="{83E8F7B5-8157-3C1E-2D81-7D858B52220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9" name="Rectangle 6">
            <a:extLst>
              <a:ext uri="{FF2B5EF4-FFF2-40B4-BE49-F238E27FC236}">
                <a16:creationId xmlns:a16="http://schemas.microsoft.com/office/drawing/2014/main" id="{D255422D-2D14-7E25-9819-66A9F42144AA}"/>
              </a:ext>
            </a:extLst>
          </p:cNvPr>
          <p:cNvSpPr>
            <a:spLocks noChangeArrowheads="1"/>
          </p:cNvSpPr>
          <p:nvPr/>
        </p:nvSpPr>
        <p:spPr bwMode="auto">
          <a:xfrm>
            <a:off x="4159499" y="643642"/>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graphicFrame>
        <p:nvGraphicFramePr>
          <p:cNvPr id="10" name="Object 9">
            <a:extLst>
              <a:ext uri="{FF2B5EF4-FFF2-40B4-BE49-F238E27FC236}">
                <a16:creationId xmlns:a16="http://schemas.microsoft.com/office/drawing/2014/main" id="{329758CA-ECA8-64AF-2295-2A3281349698}"/>
              </a:ext>
            </a:extLst>
          </p:cNvPr>
          <p:cNvGraphicFramePr>
            <a:graphicFrameLocks noChangeAspect="1"/>
          </p:cNvGraphicFramePr>
          <p:nvPr>
            <p:extLst>
              <p:ext uri="{D42A27DB-BD31-4B8C-83A1-F6EECF244321}">
                <p14:modId xmlns:p14="http://schemas.microsoft.com/office/powerpoint/2010/main" val="1249227962"/>
              </p:ext>
            </p:extLst>
          </p:nvPr>
        </p:nvGraphicFramePr>
        <p:xfrm>
          <a:off x="4362420" y="674179"/>
          <a:ext cx="3928327" cy="2883854"/>
        </p:xfrm>
        <a:graphic>
          <a:graphicData uri="http://schemas.openxmlformats.org/presentationml/2006/ole">
            <mc:AlternateContent xmlns:mc="http://schemas.openxmlformats.org/markup-compatibility/2006">
              <mc:Choice xmlns:v="urn:schemas-microsoft-com:vml" Requires="v">
                <p:oleObj r:id="rId4" imgW="5578502" imgH="2973072" progId="">
                  <p:embed/>
                </p:oleObj>
              </mc:Choice>
              <mc:Fallback>
                <p:oleObj r:id="rId4" imgW="5578502" imgH="2973072" progId="">
                  <p:embed/>
                  <p:pic>
                    <p:nvPicPr>
                      <p:cNvPr id="10" name="Object 9">
                        <a:extLst>
                          <a:ext uri="{FF2B5EF4-FFF2-40B4-BE49-F238E27FC236}">
                            <a16:creationId xmlns:a16="http://schemas.microsoft.com/office/drawing/2014/main" id="{329758CA-ECA8-64AF-2295-2A328134969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r="27350"/>
                      <a:stretch>
                        <a:fillRect/>
                      </a:stretch>
                    </p:blipFill>
                    <p:spPr bwMode="auto">
                      <a:xfrm>
                        <a:off x="4362420" y="674179"/>
                        <a:ext cx="3928327" cy="2883854"/>
                      </a:xfrm>
                      <a:prstGeom prst="rect">
                        <a:avLst/>
                      </a:prstGeom>
                      <a:noFill/>
                    </p:spPr>
                  </p:pic>
                </p:oleObj>
              </mc:Fallback>
            </mc:AlternateContent>
          </a:graphicData>
        </a:graphic>
      </p:graphicFrame>
      <p:sp>
        <p:nvSpPr>
          <p:cNvPr id="11" name="Rectangle 8">
            <a:extLst>
              <a:ext uri="{FF2B5EF4-FFF2-40B4-BE49-F238E27FC236}">
                <a16:creationId xmlns:a16="http://schemas.microsoft.com/office/drawing/2014/main" id="{032806B6-A505-59BE-C760-951122EFA6AC}"/>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graphicFrame>
        <p:nvGraphicFramePr>
          <p:cNvPr id="12" name="Object 11">
            <a:extLst>
              <a:ext uri="{FF2B5EF4-FFF2-40B4-BE49-F238E27FC236}">
                <a16:creationId xmlns:a16="http://schemas.microsoft.com/office/drawing/2014/main" id="{A7B09475-7601-CDE3-C70B-96FDCAE428D0}"/>
              </a:ext>
            </a:extLst>
          </p:cNvPr>
          <p:cNvGraphicFramePr>
            <a:graphicFrameLocks noChangeAspect="1"/>
          </p:cNvGraphicFramePr>
          <p:nvPr>
            <p:extLst>
              <p:ext uri="{D42A27DB-BD31-4B8C-83A1-F6EECF244321}">
                <p14:modId xmlns:p14="http://schemas.microsoft.com/office/powerpoint/2010/main" val="3159705490"/>
              </p:ext>
            </p:extLst>
          </p:nvPr>
        </p:nvGraphicFramePr>
        <p:xfrm>
          <a:off x="293983" y="3416815"/>
          <a:ext cx="4011515" cy="3022501"/>
        </p:xfrm>
        <a:graphic>
          <a:graphicData uri="http://schemas.openxmlformats.org/presentationml/2006/ole">
            <mc:AlternateContent xmlns:mc="http://schemas.openxmlformats.org/markup-compatibility/2006">
              <mc:Choice xmlns:v="urn:schemas-microsoft-com:vml" Requires="v">
                <p:oleObj r:id="rId6" imgW="5582824" imgH="3119294" progId="">
                  <p:embed/>
                </p:oleObj>
              </mc:Choice>
              <mc:Fallback>
                <p:oleObj r:id="rId6" imgW="5582824" imgH="3119294" progId="">
                  <p:embed/>
                  <p:pic>
                    <p:nvPicPr>
                      <p:cNvPr id="12" name="Object 11">
                        <a:extLst>
                          <a:ext uri="{FF2B5EF4-FFF2-40B4-BE49-F238E27FC236}">
                            <a16:creationId xmlns:a16="http://schemas.microsoft.com/office/drawing/2014/main" id="{A7B09475-7601-CDE3-C70B-96FDCAE428D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r="25641"/>
                      <a:stretch>
                        <a:fillRect/>
                      </a:stretch>
                    </p:blipFill>
                    <p:spPr bwMode="auto">
                      <a:xfrm>
                        <a:off x="293983" y="3416815"/>
                        <a:ext cx="4011515" cy="3022501"/>
                      </a:xfrm>
                      <a:prstGeom prst="rect">
                        <a:avLst/>
                      </a:prstGeom>
                      <a:noFill/>
                    </p:spPr>
                  </p:pic>
                </p:oleObj>
              </mc:Fallback>
            </mc:AlternateContent>
          </a:graphicData>
        </a:graphic>
      </p:graphicFrame>
      <p:sp>
        <p:nvSpPr>
          <p:cNvPr id="13" name="Rectangle 10">
            <a:extLst>
              <a:ext uri="{FF2B5EF4-FFF2-40B4-BE49-F238E27FC236}">
                <a16:creationId xmlns:a16="http://schemas.microsoft.com/office/drawing/2014/main" id="{E454690A-1E4C-5046-4CD6-24E855B3781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graphicFrame>
        <p:nvGraphicFramePr>
          <p:cNvPr id="14" name="Object 13">
            <a:extLst>
              <a:ext uri="{FF2B5EF4-FFF2-40B4-BE49-F238E27FC236}">
                <a16:creationId xmlns:a16="http://schemas.microsoft.com/office/drawing/2014/main" id="{DD391FF4-219D-4FDC-7BF0-310E9ACEE953}"/>
              </a:ext>
            </a:extLst>
          </p:cNvPr>
          <p:cNvGraphicFramePr>
            <a:graphicFrameLocks noChangeAspect="1"/>
          </p:cNvGraphicFramePr>
          <p:nvPr>
            <p:extLst>
              <p:ext uri="{D42A27DB-BD31-4B8C-83A1-F6EECF244321}">
                <p14:modId xmlns:p14="http://schemas.microsoft.com/office/powerpoint/2010/main" val="1051889074"/>
              </p:ext>
            </p:extLst>
          </p:nvPr>
        </p:nvGraphicFramePr>
        <p:xfrm>
          <a:off x="4390995" y="3416815"/>
          <a:ext cx="3900598" cy="3022501"/>
        </p:xfrm>
        <a:graphic>
          <a:graphicData uri="http://schemas.openxmlformats.org/presentationml/2006/ole">
            <mc:AlternateContent xmlns:mc="http://schemas.openxmlformats.org/markup-compatibility/2006">
              <mc:Choice xmlns:v="urn:schemas-microsoft-com:vml" Requires="v">
                <p:oleObj r:id="rId8" imgW="5582824" imgH="3119294" progId="">
                  <p:embed/>
                </p:oleObj>
              </mc:Choice>
              <mc:Fallback>
                <p:oleObj r:id="rId8" imgW="5582824" imgH="3119294" progId="">
                  <p:embed/>
                  <p:pic>
                    <p:nvPicPr>
                      <p:cNvPr id="14" name="Object 13">
                        <a:extLst>
                          <a:ext uri="{FF2B5EF4-FFF2-40B4-BE49-F238E27FC236}">
                            <a16:creationId xmlns:a16="http://schemas.microsoft.com/office/drawing/2014/main" id="{DD391FF4-219D-4FDC-7BF0-310E9ACEE95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r="27863"/>
                      <a:stretch>
                        <a:fillRect/>
                      </a:stretch>
                    </p:blipFill>
                    <p:spPr bwMode="auto">
                      <a:xfrm>
                        <a:off x="4390995" y="3416815"/>
                        <a:ext cx="3900598" cy="3022501"/>
                      </a:xfrm>
                      <a:prstGeom prst="rect">
                        <a:avLst/>
                      </a:prstGeom>
                      <a:noFill/>
                    </p:spPr>
                  </p:pic>
                </p:oleObj>
              </mc:Fallback>
            </mc:AlternateContent>
          </a:graphicData>
        </a:graphic>
      </p:graphicFrame>
    </p:spTree>
    <p:extLst>
      <p:ext uri="{BB962C8B-B14F-4D97-AF65-F5344CB8AC3E}">
        <p14:creationId xmlns:p14="http://schemas.microsoft.com/office/powerpoint/2010/main" val="26626209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hthoek 12">
            <a:extLst>
              <a:ext uri="{FF2B5EF4-FFF2-40B4-BE49-F238E27FC236}">
                <a16:creationId xmlns:a16="http://schemas.microsoft.com/office/drawing/2014/main" id="{D549B340-FFE1-05DB-EB1A-D43CDD790FBE}"/>
              </a:ext>
            </a:extLst>
          </p:cNvPr>
          <p:cNvSpPr/>
          <p:nvPr/>
        </p:nvSpPr>
        <p:spPr bwMode="auto">
          <a:xfrm>
            <a:off x="951302" y="1231664"/>
            <a:ext cx="2664068" cy="1817628"/>
          </a:xfrm>
          <a:prstGeom prst="rect">
            <a:avLst/>
          </a:prstGeom>
          <a:gradFill>
            <a:gsLst>
              <a:gs pos="0">
                <a:srgbClr val="BCF1FF"/>
              </a:gs>
              <a:gs pos="100000">
                <a:schemeClr val="bg1"/>
              </a:gs>
            </a:gsLst>
            <a:lin ang="16200000" scaled="0"/>
          </a:gradFill>
          <a:ln w="9525" cap="flat" cmpd="sng" algn="ctr">
            <a:noFill/>
            <a:prstDash val="solid"/>
            <a:round/>
            <a:headEnd type="none" w="med" len="med"/>
            <a:tailEnd type="none" w="med" len="med"/>
          </a:ln>
          <a:effectLst/>
        </p:spPr>
        <p:txBody>
          <a:bodyPr/>
          <a:lstStyle/>
          <a:p>
            <a:pPr algn="l">
              <a:defRPr/>
            </a:pPr>
            <a:endParaRPr lang="nl-NL" sz="2400">
              <a:latin typeface="Segoe UI" panose="020B0502040204020203" pitchFamily="34" charset="0"/>
              <a:ea typeface="MS PGothic" pitchFamily="34" charset="-128"/>
              <a:cs typeface="Segoe UI" panose="020B0502040204020203" pitchFamily="34" charset="0"/>
            </a:endParaRPr>
          </a:p>
        </p:txBody>
      </p:sp>
      <p:sp>
        <p:nvSpPr>
          <p:cNvPr id="8" name="Rechthoek 7">
            <a:extLst>
              <a:ext uri="{FF2B5EF4-FFF2-40B4-BE49-F238E27FC236}">
                <a16:creationId xmlns:a16="http://schemas.microsoft.com/office/drawing/2014/main" id="{FA6E4BA9-4B94-D233-5CF5-6DAD7DDB2F96}"/>
              </a:ext>
            </a:extLst>
          </p:cNvPr>
          <p:cNvSpPr/>
          <p:nvPr/>
        </p:nvSpPr>
        <p:spPr bwMode="auto">
          <a:xfrm>
            <a:off x="3222592" y="3529744"/>
            <a:ext cx="5475409" cy="2379734"/>
          </a:xfrm>
          <a:prstGeom prst="rect">
            <a:avLst/>
          </a:prstGeom>
          <a:gradFill>
            <a:gsLst>
              <a:gs pos="0">
                <a:srgbClr val="BCF1FF"/>
              </a:gs>
              <a:gs pos="100000">
                <a:schemeClr val="bg1"/>
              </a:gs>
            </a:gsLst>
          </a:gradFill>
          <a:ln w="19050" cap="sq">
            <a:noFill/>
            <a:miter lim="800000"/>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nl-NL">
              <a:latin typeface="+mj-lt"/>
              <a:cs typeface="Segoe UI" pitchFamily="34" charset="0"/>
            </a:endParaRPr>
          </a:p>
        </p:txBody>
      </p:sp>
      <p:sp>
        <p:nvSpPr>
          <p:cNvPr id="9" name="Line 130">
            <a:extLst>
              <a:ext uri="{FF2B5EF4-FFF2-40B4-BE49-F238E27FC236}">
                <a16:creationId xmlns:a16="http://schemas.microsoft.com/office/drawing/2014/main" id="{97EFA68F-B6D5-C9BC-B9D2-CC883AF5EA23}"/>
              </a:ext>
            </a:extLst>
          </p:cNvPr>
          <p:cNvSpPr>
            <a:spLocks noChangeShapeType="1"/>
          </p:cNvSpPr>
          <p:nvPr/>
        </p:nvSpPr>
        <p:spPr bwMode="auto">
          <a:xfrm>
            <a:off x="5346790" y="3527695"/>
            <a:ext cx="5590" cy="216373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900" b="0" i="0" u="none" strike="noStrike" kern="0" cap="none" spc="0" normalizeH="0" baseline="0" noProof="0">
              <a:ln>
                <a:noFill/>
              </a:ln>
              <a:solidFill>
                <a:sysClr val="windowText" lastClr="000000"/>
              </a:solidFill>
              <a:effectLst/>
              <a:uLnTx/>
              <a:uFillTx/>
              <a:latin typeface="+mj-lt"/>
              <a:cs typeface="Segoe UI" pitchFamily="34" charset="0"/>
            </a:endParaRPr>
          </a:p>
        </p:txBody>
      </p:sp>
      <p:sp>
        <p:nvSpPr>
          <p:cNvPr id="2" name="Titel 1">
            <a:extLst>
              <a:ext uri="{FF2B5EF4-FFF2-40B4-BE49-F238E27FC236}">
                <a16:creationId xmlns:a16="http://schemas.microsoft.com/office/drawing/2014/main" id="{FEF8FE0A-7E86-7927-0A34-811B119492E3}"/>
              </a:ext>
            </a:extLst>
          </p:cNvPr>
          <p:cNvSpPr>
            <a:spLocks noGrp="1"/>
          </p:cNvSpPr>
          <p:nvPr>
            <p:ph type="title"/>
          </p:nvPr>
        </p:nvSpPr>
        <p:spPr/>
        <p:txBody>
          <a:bodyPr/>
          <a:lstStyle/>
          <a:p>
            <a:r>
              <a:rPr lang="nl-NL" dirty="0" err="1"/>
              <a:t>Clinical</a:t>
            </a:r>
            <a:r>
              <a:rPr lang="nl-NL" dirty="0"/>
              <a:t> benefit</a:t>
            </a:r>
          </a:p>
        </p:txBody>
      </p:sp>
      <p:sp>
        <p:nvSpPr>
          <p:cNvPr id="4" name="Tijdelijke aanduiding voor dianummer 3">
            <a:extLst>
              <a:ext uri="{FF2B5EF4-FFF2-40B4-BE49-F238E27FC236}">
                <a16:creationId xmlns:a16="http://schemas.microsoft.com/office/drawing/2014/main" id="{E004A2BF-0488-89FD-5EF6-88131D7FE5E8}"/>
              </a:ext>
            </a:extLst>
          </p:cNvPr>
          <p:cNvSpPr>
            <a:spLocks noGrp="1"/>
          </p:cNvSpPr>
          <p:nvPr>
            <p:ph type="sldNum" sz="quarter" idx="12"/>
          </p:nvPr>
        </p:nvSpPr>
        <p:spPr/>
        <p:txBody>
          <a:bodyPr/>
          <a:lstStyle/>
          <a:p>
            <a:fld id="{5A195573-6125-40C3-AA0C-3AC6CFB9F86B}" type="slidenum">
              <a:rPr lang="en-US" smtClean="0"/>
              <a:pPr/>
              <a:t>24</a:t>
            </a:fld>
            <a:endParaRPr lang="en-US" dirty="0"/>
          </a:p>
        </p:txBody>
      </p:sp>
      <p:sp>
        <p:nvSpPr>
          <p:cNvPr id="5" name="Rectangle 2">
            <a:extLst>
              <a:ext uri="{FF2B5EF4-FFF2-40B4-BE49-F238E27FC236}">
                <a16:creationId xmlns:a16="http://schemas.microsoft.com/office/drawing/2014/main" id="{0BE1FDD1-A08B-3F5C-202B-568C3DD16E16}"/>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graphicFrame>
        <p:nvGraphicFramePr>
          <p:cNvPr id="6" name="Object 5">
            <a:extLst>
              <a:ext uri="{FF2B5EF4-FFF2-40B4-BE49-F238E27FC236}">
                <a16:creationId xmlns:a16="http://schemas.microsoft.com/office/drawing/2014/main" id="{44A99DDF-0C8C-8778-4D4E-8481D931B238}"/>
              </a:ext>
            </a:extLst>
          </p:cNvPr>
          <p:cNvGraphicFramePr>
            <a:graphicFrameLocks noChangeAspect="1"/>
          </p:cNvGraphicFramePr>
          <p:nvPr>
            <p:extLst>
              <p:ext uri="{D42A27DB-BD31-4B8C-83A1-F6EECF244321}">
                <p14:modId xmlns:p14="http://schemas.microsoft.com/office/powerpoint/2010/main" val="2051061450"/>
              </p:ext>
            </p:extLst>
          </p:nvPr>
        </p:nvGraphicFramePr>
        <p:xfrm>
          <a:off x="264682" y="770054"/>
          <a:ext cx="3990814" cy="2902410"/>
        </p:xfrm>
        <a:graphic>
          <a:graphicData uri="http://schemas.openxmlformats.org/presentationml/2006/ole">
            <mc:AlternateContent xmlns:mc="http://schemas.openxmlformats.org/markup-compatibility/2006">
              <mc:Choice xmlns:v="urn:schemas-microsoft-com:vml" Requires="v">
                <p:oleObj r:id="rId2" imgW="5582824" imgH="2973072" progId="">
                  <p:embed/>
                </p:oleObj>
              </mc:Choice>
              <mc:Fallback>
                <p:oleObj r:id="rId2" imgW="5582824" imgH="2973072" progId="">
                  <p:embed/>
                  <p:pic>
                    <p:nvPicPr>
                      <p:cNvPr id="6" name="Object 5">
                        <a:extLst>
                          <a:ext uri="{FF2B5EF4-FFF2-40B4-BE49-F238E27FC236}">
                            <a16:creationId xmlns:a16="http://schemas.microsoft.com/office/drawing/2014/main" id="{44A99DDF-0C8C-8778-4D4E-8481D931B2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26666"/>
                      <a:stretch>
                        <a:fillRect/>
                      </a:stretch>
                    </p:blipFill>
                    <p:spPr bwMode="auto">
                      <a:xfrm>
                        <a:off x="264682" y="770054"/>
                        <a:ext cx="3990814" cy="2902410"/>
                      </a:xfrm>
                      <a:prstGeom prst="rect">
                        <a:avLst/>
                      </a:prstGeom>
                      <a:noFill/>
                    </p:spPr>
                  </p:pic>
                </p:oleObj>
              </mc:Fallback>
            </mc:AlternateContent>
          </a:graphicData>
        </a:graphic>
      </p:graphicFrame>
      <p:graphicFrame>
        <p:nvGraphicFramePr>
          <p:cNvPr id="7" name="Tabel 6">
            <a:extLst>
              <a:ext uri="{FF2B5EF4-FFF2-40B4-BE49-F238E27FC236}">
                <a16:creationId xmlns:a16="http://schemas.microsoft.com/office/drawing/2014/main" id="{D152C654-398F-48FB-FC76-1296AB209779}"/>
              </a:ext>
            </a:extLst>
          </p:cNvPr>
          <p:cNvGraphicFramePr>
            <a:graphicFrameLocks noGrp="1"/>
          </p:cNvGraphicFramePr>
          <p:nvPr>
            <p:extLst>
              <p:ext uri="{D42A27DB-BD31-4B8C-83A1-F6EECF244321}">
                <p14:modId xmlns:p14="http://schemas.microsoft.com/office/powerpoint/2010/main" val="807492702"/>
              </p:ext>
            </p:extLst>
          </p:nvPr>
        </p:nvGraphicFramePr>
        <p:xfrm>
          <a:off x="3223299" y="3547915"/>
          <a:ext cx="5474703" cy="2908565"/>
        </p:xfrm>
        <a:graphic>
          <a:graphicData uri="http://schemas.openxmlformats.org/drawingml/2006/table">
            <a:tbl>
              <a:tblPr firstRow="1" firstCol="1" bandRow="1">
                <a:tableStyleId>{2D5ABB26-0587-4C30-8999-92F81FD0307C}</a:tableStyleId>
              </a:tblPr>
              <a:tblGrid>
                <a:gridCol w="2131017">
                  <a:extLst>
                    <a:ext uri="{9D8B030D-6E8A-4147-A177-3AD203B41FA5}">
                      <a16:colId xmlns:a16="http://schemas.microsoft.com/office/drawing/2014/main" val="3037630111"/>
                    </a:ext>
                  </a:extLst>
                </a:gridCol>
                <a:gridCol w="1114562">
                  <a:extLst>
                    <a:ext uri="{9D8B030D-6E8A-4147-A177-3AD203B41FA5}">
                      <a16:colId xmlns:a16="http://schemas.microsoft.com/office/drawing/2014/main" val="463606117"/>
                    </a:ext>
                  </a:extLst>
                </a:gridCol>
                <a:gridCol w="1114562">
                  <a:extLst>
                    <a:ext uri="{9D8B030D-6E8A-4147-A177-3AD203B41FA5}">
                      <a16:colId xmlns:a16="http://schemas.microsoft.com/office/drawing/2014/main" val="1105063978"/>
                    </a:ext>
                  </a:extLst>
                </a:gridCol>
                <a:gridCol w="1114562">
                  <a:extLst>
                    <a:ext uri="{9D8B030D-6E8A-4147-A177-3AD203B41FA5}">
                      <a16:colId xmlns:a16="http://schemas.microsoft.com/office/drawing/2014/main" val="1748247460"/>
                    </a:ext>
                  </a:extLst>
                </a:gridCol>
              </a:tblGrid>
              <a:tr h="264415">
                <a:tc>
                  <a:txBody>
                    <a:bodyPr/>
                    <a:lstStyle/>
                    <a:p>
                      <a:r>
                        <a:rPr lang="en-US" sz="1400" dirty="0">
                          <a:solidFill>
                            <a:srgbClr val="000000"/>
                          </a:solidFill>
                          <a:effectLst/>
                          <a:latin typeface="+mj-lt"/>
                        </a:rPr>
                        <a:t> </a:t>
                      </a:r>
                      <a:endParaRPr lang="nl-NL" sz="1400" dirty="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ctr"/>
                      <a:r>
                        <a:rPr lang="en-US" sz="1400" b="1" dirty="0">
                          <a:solidFill>
                            <a:srgbClr val="000000"/>
                          </a:solidFill>
                          <a:effectLst/>
                          <a:latin typeface="+mj-lt"/>
                        </a:rPr>
                        <a:t>Baseline</a:t>
                      </a:r>
                      <a:endParaRPr lang="nl-NL" sz="1400" b="1" dirty="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ctr"/>
                      <a:r>
                        <a:rPr lang="en-US" sz="1400" b="1" dirty="0">
                          <a:solidFill>
                            <a:srgbClr val="000000"/>
                          </a:solidFill>
                          <a:effectLst/>
                          <a:latin typeface="+mj-lt"/>
                        </a:rPr>
                        <a:t>After 1 </a:t>
                      </a:r>
                      <a:r>
                        <a:rPr lang="en-US" sz="1400" b="1" dirty="0" err="1">
                          <a:solidFill>
                            <a:srgbClr val="000000"/>
                          </a:solidFill>
                          <a:effectLst/>
                          <a:latin typeface="+mj-lt"/>
                        </a:rPr>
                        <a:t>yr</a:t>
                      </a:r>
                      <a:endParaRPr lang="nl-NL" sz="1400" b="1" dirty="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ctr"/>
                      <a:r>
                        <a:rPr lang="en-US" sz="1400" b="1" dirty="0">
                          <a:solidFill>
                            <a:srgbClr val="000000"/>
                          </a:solidFill>
                          <a:effectLst/>
                          <a:latin typeface="+mj-lt"/>
                        </a:rPr>
                        <a:t>After 3 </a:t>
                      </a:r>
                      <a:r>
                        <a:rPr lang="en-US" sz="1400" b="1" dirty="0" err="1">
                          <a:solidFill>
                            <a:srgbClr val="000000"/>
                          </a:solidFill>
                          <a:effectLst/>
                          <a:latin typeface="+mj-lt"/>
                        </a:rPr>
                        <a:t>yr</a:t>
                      </a:r>
                      <a:endParaRPr lang="nl-NL" sz="1400" b="1" dirty="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96379169"/>
                  </a:ext>
                </a:extLst>
              </a:tr>
              <a:tr h="528830">
                <a:tc>
                  <a:txBody>
                    <a:bodyPr/>
                    <a:lstStyle/>
                    <a:p>
                      <a:r>
                        <a:rPr lang="nl-NL" sz="1400" dirty="0">
                          <a:solidFill>
                            <a:srgbClr val="000000"/>
                          </a:solidFill>
                          <a:effectLst/>
                          <a:latin typeface="+mj-lt"/>
                          <a:ea typeface="Calibri" panose="020F0502020204030204" pitchFamily="34" charset="0"/>
                          <a:cs typeface="Times New Roman" panose="02020603050405020304" pitchFamily="18" charset="0"/>
                        </a:rPr>
                        <a:t>Range of motion </a:t>
                      </a:r>
                    </a:p>
                  </a:txBody>
                  <a:tcPr marL="68580" marR="68580" marT="0" marB="0"/>
                </a:tc>
                <a:tc>
                  <a:txBody>
                    <a:bodyPr/>
                    <a:lstStyle/>
                    <a:p>
                      <a:pPr algn="ctr"/>
                      <a:r>
                        <a:rPr lang="nl-NL" sz="1400" dirty="0">
                          <a:solidFill>
                            <a:srgbClr val="000000"/>
                          </a:solidFill>
                          <a:effectLst/>
                          <a:latin typeface="+mj-lt"/>
                          <a:ea typeface="Calibri" panose="020F0502020204030204" pitchFamily="34" charset="0"/>
                          <a:cs typeface="Times New Roman" panose="02020603050405020304" pitchFamily="18" charset="0"/>
                        </a:rPr>
                        <a:t>39°</a:t>
                      </a:r>
                    </a:p>
                    <a:p>
                      <a:pPr algn="ctr"/>
                      <a:r>
                        <a:rPr lang="nl-NL" sz="1400" dirty="0">
                          <a:solidFill>
                            <a:srgbClr val="000000"/>
                          </a:solidFill>
                          <a:effectLst/>
                          <a:latin typeface="+mj-lt"/>
                          <a:ea typeface="Calibri" panose="020F0502020204030204" pitchFamily="34" charset="0"/>
                          <a:cs typeface="Times New Roman" panose="02020603050405020304" pitchFamily="18" charset="0"/>
                        </a:rPr>
                        <a:t>(30</a:t>
                      </a:r>
                      <a:r>
                        <a:rPr lang="nl-NL" sz="1400" kern="1200" dirty="0">
                          <a:solidFill>
                            <a:srgbClr val="000000"/>
                          </a:solidFill>
                          <a:effectLst/>
                          <a:latin typeface="+mn-lt"/>
                          <a:ea typeface="Calibri" panose="020F0502020204030204" pitchFamily="34" charset="0"/>
                          <a:cs typeface="Times New Roman" panose="02020603050405020304" pitchFamily="18" charset="0"/>
                        </a:rPr>
                        <a:t>°-50°)</a:t>
                      </a:r>
                      <a:endParaRPr lang="nl-NL" sz="1400" dirty="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ctr"/>
                      <a:r>
                        <a:rPr lang="nl-NL" sz="1400" dirty="0">
                          <a:solidFill>
                            <a:srgbClr val="000000"/>
                          </a:solidFill>
                          <a:effectLst/>
                          <a:latin typeface="+mj-lt"/>
                          <a:ea typeface="Calibri" panose="020F0502020204030204" pitchFamily="34" charset="0"/>
                          <a:cs typeface="Times New Roman" panose="02020603050405020304" pitchFamily="18" charset="0"/>
                        </a:rPr>
                        <a:t>40</a:t>
                      </a:r>
                      <a:r>
                        <a:rPr lang="nl-NL" sz="1400" kern="1200" dirty="0">
                          <a:solidFill>
                            <a:srgbClr val="000000"/>
                          </a:solidFill>
                          <a:effectLst/>
                          <a:latin typeface="+mn-lt"/>
                          <a:ea typeface="Calibri" panose="020F0502020204030204" pitchFamily="34" charset="0"/>
                          <a:cs typeface="Times New Roman" panose="02020603050405020304" pitchFamily="18" charset="0"/>
                        </a:rPr>
                        <a:t>°</a:t>
                      </a:r>
                    </a:p>
                    <a:p>
                      <a:pPr algn="ctr"/>
                      <a:r>
                        <a:rPr lang="nl-NL" sz="1400" kern="1200" dirty="0">
                          <a:solidFill>
                            <a:srgbClr val="000000"/>
                          </a:solidFill>
                          <a:effectLst/>
                          <a:latin typeface="+mn-lt"/>
                          <a:ea typeface="Calibri" panose="020F0502020204030204" pitchFamily="34" charset="0"/>
                          <a:cs typeface="Times New Roman" panose="02020603050405020304" pitchFamily="18" charset="0"/>
                        </a:rPr>
                        <a:t>(24°-55°)</a:t>
                      </a:r>
                      <a:endParaRPr lang="nl-NL" sz="1400" dirty="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ctr"/>
                      <a:r>
                        <a:rPr lang="nl-NL" sz="1400" dirty="0">
                          <a:solidFill>
                            <a:srgbClr val="000000"/>
                          </a:solidFill>
                          <a:effectLst/>
                          <a:latin typeface="+mj-lt"/>
                          <a:ea typeface="Calibri" panose="020F0502020204030204" pitchFamily="34" charset="0"/>
                          <a:cs typeface="Times New Roman" panose="02020603050405020304" pitchFamily="18" charset="0"/>
                        </a:rPr>
                        <a:t>44</a:t>
                      </a:r>
                      <a:r>
                        <a:rPr lang="nl-NL" sz="1400" kern="1200" dirty="0">
                          <a:solidFill>
                            <a:srgbClr val="000000"/>
                          </a:solidFill>
                          <a:effectLst/>
                          <a:latin typeface="+mn-lt"/>
                          <a:ea typeface="Calibri" panose="020F0502020204030204" pitchFamily="34" charset="0"/>
                          <a:cs typeface="Times New Roman" panose="02020603050405020304" pitchFamily="18" charset="0"/>
                        </a:rPr>
                        <a:t>°</a:t>
                      </a:r>
                    </a:p>
                    <a:p>
                      <a:pPr algn="ctr"/>
                      <a:r>
                        <a:rPr lang="nl-NL" sz="1400" kern="1200" dirty="0">
                          <a:solidFill>
                            <a:srgbClr val="000000"/>
                          </a:solidFill>
                          <a:effectLst/>
                          <a:latin typeface="+mn-lt"/>
                          <a:ea typeface="Calibri" panose="020F0502020204030204" pitchFamily="34" charset="0"/>
                          <a:cs typeface="Times New Roman" panose="02020603050405020304" pitchFamily="18" charset="0"/>
                        </a:rPr>
                        <a:t>(30°-60°)</a:t>
                      </a:r>
                      <a:endParaRPr lang="nl-NL" sz="1400" dirty="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761751406"/>
                  </a:ext>
                </a:extLst>
              </a:tr>
              <a:tr h="528830">
                <a:tc>
                  <a:txBody>
                    <a:bodyPr/>
                    <a:lstStyle/>
                    <a:p>
                      <a:r>
                        <a:rPr lang="en-US" sz="1400" dirty="0">
                          <a:solidFill>
                            <a:srgbClr val="000000"/>
                          </a:solidFill>
                          <a:effectLst/>
                          <a:latin typeface="+mj-lt"/>
                        </a:rPr>
                        <a:t>Figure 8 at preferred speed (seconds)</a:t>
                      </a:r>
                      <a:endParaRPr lang="nl-NL" sz="1400" dirty="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ctr"/>
                      <a:r>
                        <a:rPr lang="en-US" sz="1400" dirty="0">
                          <a:solidFill>
                            <a:srgbClr val="000000"/>
                          </a:solidFill>
                          <a:effectLst/>
                          <a:latin typeface="+mj-lt"/>
                        </a:rPr>
                        <a:t>15.37 </a:t>
                      </a:r>
                    </a:p>
                    <a:p>
                      <a:pPr algn="ctr"/>
                      <a:r>
                        <a:rPr lang="en-US" sz="1400" dirty="0">
                          <a:solidFill>
                            <a:srgbClr val="000000"/>
                          </a:solidFill>
                          <a:effectLst/>
                          <a:latin typeface="+mj-lt"/>
                        </a:rPr>
                        <a:t>(13.33-17.79)</a:t>
                      </a:r>
                      <a:endParaRPr lang="nl-NL" sz="1400" dirty="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ctr"/>
                      <a:r>
                        <a:rPr lang="en-US" sz="1400" dirty="0">
                          <a:solidFill>
                            <a:srgbClr val="000000"/>
                          </a:solidFill>
                          <a:effectLst/>
                          <a:latin typeface="+mj-lt"/>
                        </a:rPr>
                        <a:t>14.04 </a:t>
                      </a:r>
                    </a:p>
                    <a:p>
                      <a:pPr algn="ctr"/>
                      <a:r>
                        <a:rPr lang="en-US" sz="1400" dirty="0">
                          <a:solidFill>
                            <a:srgbClr val="000000"/>
                          </a:solidFill>
                          <a:effectLst/>
                          <a:latin typeface="+mj-lt"/>
                        </a:rPr>
                        <a:t>(11.95-14.95)</a:t>
                      </a:r>
                      <a:endParaRPr lang="nl-NL" sz="1400" dirty="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ctr"/>
                      <a:r>
                        <a:rPr lang="en-US" sz="1400" dirty="0">
                          <a:solidFill>
                            <a:srgbClr val="000000"/>
                          </a:solidFill>
                          <a:effectLst/>
                          <a:latin typeface="+mj-lt"/>
                        </a:rPr>
                        <a:t>13.51 </a:t>
                      </a:r>
                    </a:p>
                    <a:p>
                      <a:pPr algn="ctr"/>
                      <a:r>
                        <a:rPr lang="en-US" sz="1400" dirty="0">
                          <a:solidFill>
                            <a:srgbClr val="000000"/>
                          </a:solidFill>
                          <a:effectLst/>
                          <a:latin typeface="+mj-lt"/>
                        </a:rPr>
                        <a:t>(12.03-15.50)</a:t>
                      </a:r>
                      <a:endParaRPr lang="nl-NL" sz="1400" dirty="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881107607"/>
                  </a:ext>
                </a:extLst>
              </a:tr>
              <a:tr h="528830">
                <a:tc>
                  <a:txBody>
                    <a:bodyPr/>
                    <a:lstStyle/>
                    <a:p>
                      <a:r>
                        <a:rPr lang="en-US" sz="1400">
                          <a:solidFill>
                            <a:srgbClr val="000000"/>
                          </a:solidFill>
                          <a:effectLst/>
                          <a:latin typeface="+mj-lt"/>
                        </a:rPr>
                        <a:t>Figure 8 at maximum speed (seconds)</a:t>
                      </a:r>
                      <a:endParaRPr lang="nl-NL" sz="140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ctr"/>
                      <a:r>
                        <a:rPr lang="en-US" sz="1400" dirty="0">
                          <a:solidFill>
                            <a:srgbClr val="000000"/>
                          </a:solidFill>
                          <a:effectLst/>
                          <a:latin typeface="+mj-lt"/>
                        </a:rPr>
                        <a:t>10.90 </a:t>
                      </a:r>
                    </a:p>
                    <a:p>
                      <a:pPr algn="ctr"/>
                      <a:r>
                        <a:rPr lang="en-US" sz="1400" dirty="0">
                          <a:solidFill>
                            <a:srgbClr val="000000"/>
                          </a:solidFill>
                          <a:effectLst/>
                          <a:latin typeface="+mj-lt"/>
                        </a:rPr>
                        <a:t>(10.59-12.61)</a:t>
                      </a:r>
                      <a:endParaRPr lang="nl-NL" sz="1400" dirty="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ctr"/>
                      <a:r>
                        <a:rPr lang="en-US" sz="1400" dirty="0">
                          <a:solidFill>
                            <a:srgbClr val="000000"/>
                          </a:solidFill>
                          <a:effectLst/>
                          <a:latin typeface="+mj-lt"/>
                        </a:rPr>
                        <a:t>10.30 </a:t>
                      </a:r>
                    </a:p>
                    <a:p>
                      <a:pPr algn="ctr"/>
                      <a:r>
                        <a:rPr lang="en-US" sz="1400" dirty="0">
                          <a:solidFill>
                            <a:srgbClr val="000000"/>
                          </a:solidFill>
                          <a:effectLst/>
                          <a:latin typeface="+mj-lt"/>
                        </a:rPr>
                        <a:t>(8.79-11.81)</a:t>
                      </a:r>
                      <a:endParaRPr lang="nl-NL" sz="1400" dirty="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ctr"/>
                      <a:r>
                        <a:rPr lang="en-US" sz="1400" dirty="0">
                          <a:solidFill>
                            <a:srgbClr val="000000"/>
                          </a:solidFill>
                          <a:effectLst/>
                          <a:latin typeface="+mj-lt"/>
                        </a:rPr>
                        <a:t>10.50 </a:t>
                      </a:r>
                    </a:p>
                    <a:p>
                      <a:pPr algn="ctr"/>
                      <a:r>
                        <a:rPr lang="en-US" sz="1400" dirty="0">
                          <a:solidFill>
                            <a:srgbClr val="000000"/>
                          </a:solidFill>
                          <a:effectLst/>
                          <a:latin typeface="+mj-lt"/>
                        </a:rPr>
                        <a:t>(8.37-11.37)</a:t>
                      </a:r>
                      <a:endParaRPr lang="nl-NL" sz="1400" dirty="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804807293"/>
                  </a:ext>
                </a:extLst>
              </a:tr>
              <a:tr h="528830">
                <a:tc>
                  <a:txBody>
                    <a:bodyPr/>
                    <a:lstStyle/>
                    <a:p>
                      <a:r>
                        <a:rPr lang="en-US" sz="1400">
                          <a:solidFill>
                            <a:srgbClr val="000000"/>
                          </a:solidFill>
                          <a:effectLst/>
                          <a:latin typeface="+mj-lt"/>
                        </a:rPr>
                        <a:t>Walking Test 50 meter (seconds)</a:t>
                      </a:r>
                      <a:endParaRPr lang="nl-NL" sz="140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ctr"/>
                      <a:r>
                        <a:rPr lang="en-US" sz="1400" dirty="0">
                          <a:solidFill>
                            <a:srgbClr val="000000"/>
                          </a:solidFill>
                          <a:effectLst/>
                          <a:latin typeface="+mj-lt"/>
                        </a:rPr>
                        <a:t>33.73 </a:t>
                      </a:r>
                    </a:p>
                    <a:p>
                      <a:pPr algn="ctr"/>
                      <a:r>
                        <a:rPr lang="en-US" sz="1400" dirty="0">
                          <a:solidFill>
                            <a:srgbClr val="000000"/>
                          </a:solidFill>
                          <a:effectLst/>
                          <a:latin typeface="+mj-lt"/>
                        </a:rPr>
                        <a:t>(30.06-37.30)</a:t>
                      </a:r>
                      <a:endParaRPr lang="nl-NL" sz="1400" dirty="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ctr"/>
                      <a:r>
                        <a:rPr lang="en-US" sz="1400" dirty="0">
                          <a:solidFill>
                            <a:srgbClr val="000000"/>
                          </a:solidFill>
                          <a:effectLst/>
                          <a:latin typeface="+mj-lt"/>
                        </a:rPr>
                        <a:t>28.86 </a:t>
                      </a:r>
                    </a:p>
                    <a:p>
                      <a:pPr algn="ctr"/>
                      <a:r>
                        <a:rPr lang="en-US" sz="1400" dirty="0">
                          <a:solidFill>
                            <a:srgbClr val="000000"/>
                          </a:solidFill>
                          <a:effectLst/>
                          <a:latin typeface="+mj-lt"/>
                        </a:rPr>
                        <a:t>(27.15-34.40)</a:t>
                      </a:r>
                      <a:endParaRPr lang="nl-NL" sz="1400" dirty="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ctr"/>
                      <a:r>
                        <a:rPr lang="en-US" sz="1400" dirty="0">
                          <a:solidFill>
                            <a:srgbClr val="000000"/>
                          </a:solidFill>
                          <a:effectLst/>
                          <a:latin typeface="+mj-lt"/>
                        </a:rPr>
                        <a:t>30.50 </a:t>
                      </a:r>
                    </a:p>
                    <a:p>
                      <a:pPr algn="ctr"/>
                      <a:r>
                        <a:rPr lang="en-US" sz="1400" dirty="0">
                          <a:solidFill>
                            <a:srgbClr val="000000"/>
                          </a:solidFill>
                          <a:effectLst/>
                          <a:latin typeface="+mj-lt"/>
                        </a:rPr>
                        <a:t>(27.13-31.70)</a:t>
                      </a:r>
                      <a:endParaRPr lang="nl-NL" sz="1400" dirty="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036419781"/>
                  </a:ext>
                </a:extLst>
              </a:tr>
              <a:tr h="528830">
                <a:tc>
                  <a:txBody>
                    <a:bodyPr/>
                    <a:lstStyle/>
                    <a:p>
                      <a:r>
                        <a:rPr lang="en-US" sz="1400">
                          <a:solidFill>
                            <a:srgbClr val="000000"/>
                          </a:solidFill>
                          <a:effectLst/>
                          <a:latin typeface="+mj-lt"/>
                        </a:rPr>
                        <a:t>6 Minutes Walking Test (meter)</a:t>
                      </a:r>
                      <a:endParaRPr lang="nl-NL" sz="140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ctr"/>
                      <a:r>
                        <a:rPr lang="en-US" sz="1400" dirty="0">
                          <a:solidFill>
                            <a:srgbClr val="000000"/>
                          </a:solidFill>
                          <a:effectLst/>
                          <a:latin typeface="+mj-lt"/>
                        </a:rPr>
                        <a:t>552.50 </a:t>
                      </a:r>
                    </a:p>
                    <a:p>
                      <a:pPr algn="ctr"/>
                      <a:r>
                        <a:rPr lang="en-US" sz="1400" dirty="0">
                          <a:solidFill>
                            <a:srgbClr val="000000"/>
                          </a:solidFill>
                          <a:effectLst/>
                          <a:latin typeface="+mj-lt"/>
                        </a:rPr>
                        <a:t>(440-560)</a:t>
                      </a:r>
                      <a:endParaRPr lang="nl-NL" sz="1400" dirty="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ctr"/>
                      <a:r>
                        <a:rPr lang="en-US" sz="1400" dirty="0">
                          <a:solidFill>
                            <a:srgbClr val="000000"/>
                          </a:solidFill>
                          <a:effectLst/>
                          <a:latin typeface="+mj-lt"/>
                        </a:rPr>
                        <a:t>573.50 </a:t>
                      </a:r>
                    </a:p>
                    <a:p>
                      <a:pPr algn="ctr"/>
                      <a:r>
                        <a:rPr lang="en-US" sz="1400" dirty="0">
                          <a:solidFill>
                            <a:srgbClr val="000000"/>
                          </a:solidFill>
                          <a:effectLst/>
                          <a:latin typeface="+mj-lt"/>
                        </a:rPr>
                        <a:t>(515-652.50)</a:t>
                      </a:r>
                      <a:endParaRPr lang="nl-NL" sz="1400" dirty="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ctr"/>
                      <a:r>
                        <a:rPr lang="en-US" sz="1400" dirty="0">
                          <a:solidFill>
                            <a:srgbClr val="000000"/>
                          </a:solidFill>
                          <a:effectLst/>
                          <a:latin typeface="+mj-lt"/>
                        </a:rPr>
                        <a:t>570 </a:t>
                      </a:r>
                    </a:p>
                    <a:p>
                      <a:pPr algn="ctr"/>
                      <a:r>
                        <a:rPr lang="en-US" sz="1400" dirty="0">
                          <a:solidFill>
                            <a:srgbClr val="000000"/>
                          </a:solidFill>
                          <a:effectLst/>
                          <a:latin typeface="+mj-lt"/>
                        </a:rPr>
                        <a:t>(525-605)</a:t>
                      </a:r>
                      <a:endParaRPr lang="nl-NL" sz="1400" dirty="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231412461"/>
                  </a:ext>
                </a:extLst>
              </a:tr>
            </a:tbl>
          </a:graphicData>
        </a:graphic>
      </p:graphicFrame>
      <p:sp>
        <p:nvSpPr>
          <p:cNvPr id="10" name="Line 128">
            <a:extLst>
              <a:ext uri="{FF2B5EF4-FFF2-40B4-BE49-F238E27FC236}">
                <a16:creationId xmlns:a16="http://schemas.microsoft.com/office/drawing/2014/main" id="{05029596-AB92-EF10-5046-BC822C8C654F}"/>
              </a:ext>
            </a:extLst>
          </p:cNvPr>
          <p:cNvSpPr>
            <a:spLocks noChangeShapeType="1"/>
          </p:cNvSpPr>
          <p:nvPr/>
        </p:nvSpPr>
        <p:spPr bwMode="auto">
          <a:xfrm>
            <a:off x="3222592" y="3527695"/>
            <a:ext cx="5475409" cy="20220"/>
          </a:xfrm>
          <a:prstGeom prst="line">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900" b="0" i="0" u="none" strike="noStrike" kern="0" cap="none" spc="0" normalizeH="0" baseline="0" noProof="0">
              <a:ln>
                <a:noFill/>
              </a:ln>
              <a:solidFill>
                <a:sysClr val="windowText" lastClr="000000"/>
              </a:solidFill>
              <a:effectLst/>
              <a:uLnTx/>
              <a:uFillTx/>
              <a:latin typeface="+mj-lt"/>
              <a:cs typeface="Segoe UI" pitchFamily="34" charset="0"/>
            </a:endParaRPr>
          </a:p>
        </p:txBody>
      </p:sp>
      <p:sp>
        <p:nvSpPr>
          <p:cNvPr id="11" name="Line 128">
            <a:extLst>
              <a:ext uri="{FF2B5EF4-FFF2-40B4-BE49-F238E27FC236}">
                <a16:creationId xmlns:a16="http://schemas.microsoft.com/office/drawing/2014/main" id="{6F720A9D-FC26-D57E-CB5F-23DA55F9B143}"/>
              </a:ext>
            </a:extLst>
          </p:cNvPr>
          <p:cNvSpPr>
            <a:spLocks noChangeShapeType="1"/>
          </p:cNvSpPr>
          <p:nvPr/>
        </p:nvSpPr>
        <p:spPr bwMode="auto">
          <a:xfrm>
            <a:off x="3222592" y="3788583"/>
            <a:ext cx="5475409" cy="20220"/>
          </a:xfrm>
          <a:prstGeom prst="line">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900" b="0" i="0" u="none" strike="noStrike" kern="0" cap="none" spc="0" normalizeH="0" baseline="0" noProof="0">
              <a:ln>
                <a:noFill/>
              </a:ln>
              <a:solidFill>
                <a:sysClr val="windowText" lastClr="000000"/>
              </a:solidFill>
              <a:effectLst/>
              <a:uLnTx/>
              <a:uFillTx/>
              <a:latin typeface="+mj-lt"/>
              <a:cs typeface="Segoe UI" pitchFamily="34" charset="0"/>
            </a:endParaRPr>
          </a:p>
        </p:txBody>
      </p:sp>
      <p:sp>
        <p:nvSpPr>
          <p:cNvPr id="12" name="Line 128">
            <a:extLst>
              <a:ext uri="{FF2B5EF4-FFF2-40B4-BE49-F238E27FC236}">
                <a16:creationId xmlns:a16="http://schemas.microsoft.com/office/drawing/2014/main" id="{1E272CCA-4D26-AB2C-B644-9A3C1489EC78}"/>
              </a:ext>
            </a:extLst>
          </p:cNvPr>
          <p:cNvSpPr>
            <a:spLocks noChangeShapeType="1"/>
          </p:cNvSpPr>
          <p:nvPr/>
        </p:nvSpPr>
        <p:spPr bwMode="auto">
          <a:xfrm>
            <a:off x="3221886" y="6366129"/>
            <a:ext cx="5475409" cy="20220"/>
          </a:xfrm>
          <a:prstGeom prst="line">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900" b="0" i="0" u="none" strike="noStrike" kern="0" cap="none" spc="0" normalizeH="0" baseline="0" noProof="0">
              <a:ln>
                <a:noFill/>
              </a:ln>
              <a:solidFill>
                <a:sysClr val="windowText" lastClr="000000"/>
              </a:solidFill>
              <a:effectLst/>
              <a:uLnTx/>
              <a:uFillTx/>
              <a:latin typeface="+mj-lt"/>
              <a:cs typeface="Segoe UI" pitchFamily="34" charset="0"/>
            </a:endParaRPr>
          </a:p>
        </p:txBody>
      </p:sp>
    </p:spTree>
    <p:extLst>
      <p:ext uri="{BB962C8B-B14F-4D97-AF65-F5344CB8AC3E}">
        <p14:creationId xmlns:p14="http://schemas.microsoft.com/office/powerpoint/2010/main" val="4603469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6E1FC61-84CE-EC8F-6392-9E04CF99C90E}"/>
              </a:ext>
            </a:extLst>
          </p:cNvPr>
          <p:cNvSpPr>
            <a:spLocks noGrp="1"/>
          </p:cNvSpPr>
          <p:nvPr>
            <p:ph type="title"/>
          </p:nvPr>
        </p:nvSpPr>
        <p:spPr/>
        <p:txBody>
          <a:bodyPr/>
          <a:lstStyle/>
          <a:p>
            <a:r>
              <a:rPr lang="nl-NL" dirty="0" err="1"/>
              <a:t>Structural</a:t>
            </a:r>
            <a:r>
              <a:rPr lang="nl-NL" dirty="0"/>
              <a:t> benefit</a:t>
            </a:r>
          </a:p>
        </p:txBody>
      </p:sp>
      <p:sp>
        <p:nvSpPr>
          <p:cNvPr id="4" name="Tijdelijke aanduiding voor dianummer 3">
            <a:extLst>
              <a:ext uri="{FF2B5EF4-FFF2-40B4-BE49-F238E27FC236}">
                <a16:creationId xmlns:a16="http://schemas.microsoft.com/office/drawing/2014/main" id="{723AA9DF-4F08-3B93-1A77-9CD3228242DD}"/>
              </a:ext>
            </a:extLst>
          </p:cNvPr>
          <p:cNvSpPr>
            <a:spLocks noGrp="1"/>
          </p:cNvSpPr>
          <p:nvPr>
            <p:ph type="sldNum" sz="quarter" idx="12"/>
          </p:nvPr>
        </p:nvSpPr>
        <p:spPr/>
        <p:txBody>
          <a:bodyPr/>
          <a:lstStyle/>
          <a:p>
            <a:fld id="{5A195573-6125-40C3-AA0C-3AC6CFB9F86B}" type="slidenum">
              <a:rPr lang="en-US" smtClean="0"/>
              <a:pPr/>
              <a:t>25</a:t>
            </a:fld>
            <a:endParaRPr lang="en-US" dirty="0"/>
          </a:p>
        </p:txBody>
      </p:sp>
      <p:pic>
        <p:nvPicPr>
          <p:cNvPr id="5" name="Afbeelding 4">
            <a:extLst>
              <a:ext uri="{FF2B5EF4-FFF2-40B4-BE49-F238E27FC236}">
                <a16:creationId xmlns:a16="http://schemas.microsoft.com/office/drawing/2014/main" id="{782EE54F-7AC2-6B9B-01D7-7F085778521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3713" y="1078179"/>
            <a:ext cx="8258073" cy="4013014"/>
          </a:xfrm>
          <a:prstGeom prst="rect">
            <a:avLst/>
          </a:prstGeom>
          <a:noFill/>
          <a:ln>
            <a:noFill/>
          </a:ln>
        </p:spPr>
      </p:pic>
    </p:spTree>
    <p:extLst>
      <p:ext uri="{BB962C8B-B14F-4D97-AF65-F5344CB8AC3E}">
        <p14:creationId xmlns:p14="http://schemas.microsoft.com/office/powerpoint/2010/main" val="20801891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hthoek 10">
            <a:extLst>
              <a:ext uri="{FF2B5EF4-FFF2-40B4-BE49-F238E27FC236}">
                <a16:creationId xmlns:a16="http://schemas.microsoft.com/office/drawing/2014/main" id="{B8E82414-A952-22A1-B81C-47B1765FE073}"/>
              </a:ext>
            </a:extLst>
          </p:cNvPr>
          <p:cNvSpPr/>
          <p:nvPr/>
        </p:nvSpPr>
        <p:spPr bwMode="auto">
          <a:xfrm>
            <a:off x="1208867" y="2623228"/>
            <a:ext cx="6726266" cy="1611542"/>
          </a:xfrm>
          <a:prstGeom prst="rect">
            <a:avLst/>
          </a:prstGeom>
          <a:gradFill>
            <a:gsLst>
              <a:gs pos="0">
                <a:srgbClr val="BCF1FF"/>
              </a:gs>
              <a:gs pos="100000">
                <a:schemeClr val="bg1"/>
              </a:gs>
            </a:gsLst>
          </a:gradFill>
          <a:ln w="19050" cap="sq">
            <a:noFill/>
            <a:miter lim="800000"/>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nl-NL">
              <a:latin typeface="+mj-lt"/>
              <a:cs typeface="Segoe UI" pitchFamily="34" charset="0"/>
            </a:endParaRPr>
          </a:p>
        </p:txBody>
      </p:sp>
      <p:sp>
        <p:nvSpPr>
          <p:cNvPr id="3" name="Titel 2">
            <a:extLst>
              <a:ext uri="{FF2B5EF4-FFF2-40B4-BE49-F238E27FC236}">
                <a16:creationId xmlns:a16="http://schemas.microsoft.com/office/drawing/2014/main" id="{E5AF9CF4-3EAF-78B9-33E7-35A3D2ECD9D8}"/>
              </a:ext>
            </a:extLst>
          </p:cNvPr>
          <p:cNvSpPr>
            <a:spLocks noGrp="1"/>
          </p:cNvSpPr>
          <p:nvPr>
            <p:ph type="title"/>
          </p:nvPr>
        </p:nvSpPr>
        <p:spPr/>
        <p:txBody>
          <a:bodyPr/>
          <a:lstStyle/>
          <a:p>
            <a:r>
              <a:rPr lang="nl-NL" dirty="0"/>
              <a:t>Long-term follow up </a:t>
            </a:r>
            <a:r>
              <a:rPr lang="nl-NL" dirty="0" err="1"/>
              <a:t>retrospective</a:t>
            </a:r>
            <a:r>
              <a:rPr lang="nl-NL" dirty="0"/>
              <a:t> </a:t>
            </a:r>
            <a:r>
              <a:rPr lang="nl-NL" dirty="0" err="1"/>
              <a:t>patients</a:t>
            </a:r>
            <a:endParaRPr lang="nl-NL" dirty="0"/>
          </a:p>
        </p:txBody>
      </p:sp>
      <p:sp>
        <p:nvSpPr>
          <p:cNvPr id="10" name="Tijdelijke aanduiding voor tekst 9">
            <a:extLst>
              <a:ext uri="{FF2B5EF4-FFF2-40B4-BE49-F238E27FC236}">
                <a16:creationId xmlns:a16="http://schemas.microsoft.com/office/drawing/2014/main" id="{5F2D0529-F37E-E255-4048-3D3F7A60B063}"/>
              </a:ext>
            </a:extLst>
          </p:cNvPr>
          <p:cNvSpPr>
            <a:spLocks noGrp="1"/>
          </p:cNvSpPr>
          <p:nvPr>
            <p:ph type="body" sz="quarter" idx="11"/>
          </p:nvPr>
        </p:nvSpPr>
        <p:spPr/>
        <p:txBody>
          <a:bodyPr/>
          <a:lstStyle/>
          <a:p>
            <a:r>
              <a:rPr lang="nl-NL" b="0" dirty="0"/>
              <a:t>Follow up 11.6-12.9 </a:t>
            </a:r>
            <a:r>
              <a:rPr lang="nl-NL" b="0" dirty="0" err="1"/>
              <a:t>years</a:t>
            </a:r>
            <a:r>
              <a:rPr lang="nl-NL" b="0" dirty="0"/>
              <a:t> </a:t>
            </a:r>
            <a:r>
              <a:rPr lang="nl-NL" b="0" dirty="0" err="1"/>
              <a:t>after</a:t>
            </a:r>
            <a:r>
              <a:rPr lang="nl-NL" b="0" dirty="0"/>
              <a:t> </a:t>
            </a:r>
            <a:r>
              <a:rPr lang="nl-NL" b="0" dirty="0" err="1"/>
              <a:t>distraction</a:t>
            </a:r>
            <a:endParaRPr lang="nl-NL" b="0" dirty="0"/>
          </a:p>
        </p:txBody>
      </p:sp>
      <p:sp>
        <p:nvSpPr>
          <p:cNvPr id="4" name="Tijdelijke aanduiding voor dianummer 3">
            <a:extLst>
              <a:ext uri="{FF2B5EF4-FFF2-40B4-BE49-F238E27FC236}">
                <a16:creationId xmlns:a16="http://schemas.microsoft.com/office/drawing/2014/main" id="{BEB31886-4B83-84BA-C52A-4E86B41DD04A}"/>
              </a:ext>
            </a:extLst>
          </p:cNvPr>
          <p:cNvSpPr>
            <a:spLocks noGrp="1"/>
          </p:cNvSpPr>
          <p:nvPr>
            <p:ph type="sldNum" sz="quarter" idx="12"/>
          </p:nvPr>
        </p:nvSpPr>
        <p:spPr/>
        <p:txBody>
          <a:bodyPr/>
          <a:lstStyle/>
          <a:p>
            <a:fld id="{5A195573-6125-40C3-AA0C-3AC6CFB9F86B}" type="slidenum">
              <a:rPr lang="en-US" smtClean="0"/>
              <a:pPr/>
              <a:t>26</a:t>
            </a:fld>
            <a:endParaRPr lang="en-US" dirty="0"/>
          </a:p>
        </p:txBody>
      </p:sp>
      <p:graphicFrame>
        <p:nvGraphicFramePr>
          <p:cNvPr id="5" name="Tabel 4">
            <a:extLst>
              <a:ext uri="{FF2B5EF4-FFF2-40B4-BE49-F238E27FC236}">
                <a16:creationId xmlns:a16="http://schemas.microsoft.com/office/drawing/2014/main" id="{CD124647-6B8D-7831-3AF3-205D9B60D27D}"/>
              </a:ext>
            </a:extLst>
          </p:cNvPr>
          <p:cNvGraphicFramePr>
            <a:graphicFrameLocks noGrp="1"/>
          </p:cNvGraphicFramePr>
          <p:nvPr>
            <p:extLst>
              <p:ext uri="{D42A27DB-BD31-4B8C-83A1-F6EECF244321}">
                <p14:modId xmlns:p14="http://schemas.microsoft.com/office/powerpoint/2010/main" val="382137499"/>
              </p:ext>
            </p:extLst>
          </p:nvPr>
        </p:nvGraphicFramePr>
        <p:xfrm>
          <a:off x="1208867" y="2623228"/>
          <a:ext cx="6602279" cy="1611543"/>
        </p:xfrm>
        <a:graphic>
          <a:graphicData uri="http://schemas.openxmlformats.org/drawingml/2006/table">
            <a:tbl>
              <a:tblPr>
                <a:tableStyleId>{5C22544A-7EE6-4342-B048-85BDC9FD1C3A}</a:tableStyleId>
              </a:tblPr>
              <a:tblGrid>
                <a:gridCol w="2088563">
                  <a:extLst>
                    <a:ext uri="{9D8B030D-6E8A-4147-A177-3AD203B41FA5}">
                      <a16:colId xmlns:a16="http://schemas.microsoft.com/office/drawing/2014/main" val="20000"/>
                    </a:ext>
                  </a:extLst>
                </a:gridCol>
                <a:gridCol w="1504572">
                  <a:extLst>
                    <a:ext uri="{9D8B030D-6E8A-4147-A177-3AD203B41FA5}">
                      <a16:colId xmlns:a16="http://schemas.microsoft.com/office/drawing/2014/main" val="20001"/>
                    </a:ext>
                  </a:extLst>
                </a:gridCol>
                <a:gridCol w="1504572">
                  <a:extLst>
                    <a:ext uri="{9D8B030D-6E8A-4147-A177-3AD203B41FA5}">
                      <a16:colId xmlns:a16="http://schemas.microsoft.com/office/drawing/2014/main" val="20002"/>
                    </a:ext>
                  </a:extLst>
                </a:gridCol>
                <a:gridCol w="1504572">
                  <a:extLst>
                    <a:ext uri="{9D8B030D-6E8A-4147-A177-3AD203B41FA5}">
                      <a16:colId xmlns:a16="http://schemas.microsoft.com/office/drawing/2014/main" val="20004"/>
                    </a:ext>
                  </a:extLst>
                </a:gridCol>
              </a:tblGrid>
              <a:tr h="403200">
                <a:tc>
                  <a:txBody>
                    <a:bodyPr/>
                    <a:lstStyle/>
                    <a:p>
                      <a:pPr algn="ctr" rtl="0" fontAlgn="b"/>
                      <a:endParaRPr lang="nl-NL" sz="1600" b="1" i="0" u="none" strike="noStrike" dirty="0">
                        <a:solidFill>
                          <a:srgbClr val="000000"/>
                        </a:solidFill>
                        <a:effectLst/>
                        <a:latin typeface="+mj-lt"/>
                        <a:cs typeface="Segoe UI" pitchFamily="34" charset="0"/>
                      </a:endParaRPr>
                    </a:p>
                  </a:txBody>
                  <a:tcPr marL="9525" marR="9525" marT="9525"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nl-NL" sz="1600" b="1" i="0" u="none" strike="noStrike" dirty="0">
                          <a:solidFill>
                            <a:srgbClr val="000000"/>
                          </a:solidFill>
                          <a:effectLst/>
                          <a:latin typeface="+mj-lt"/>
                          <a:cs typeface="Segoe UI" pitchFamily="34" charset="0"/>
                        </a:rPr>
                        <a:t>Pre-</a:t>
                      </a:r>
                      <a:r>
                        <a:rPr lang="nl-NL" sz="1600" b="1" i="0" u="none" strike="noStrike" dirty="0" err="1">
                          <a:solidFill>
                            <a:srgbClr val="000000"/>
                          </a:solidFill>
                          <a:effectLst/>
                          <a:latin typeface="+mj-lt"/>
                          <a:cs typeface="Segoe UI" pitchFamily="34" charset="0"/>
                        </a:rPr>
                        <a:t>distraction</a:t>
                      </a:r>
                      <a:endParaRPr lang="nl-NL" sz="1600" b="1" i="0" u="none" strike="noStrike" dirty="0">
                        <a:solidFill>
                          <a:srgbClr val="000000"/>
                        </a:solidFill>
                        <a:effectLst/>
                        <a:latin typeface="+mj-lt"/>
                        <a:cs typeface="Segoe UI" pitchFamily="34" charset="0"/>
                      </a:endParaRPr>
                    </a:p>
                  </a:txBody>
                  <a:tcPr marL="9525" marR="9525" marT="9525"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nl-NL" sz="1600" b="1" i="0" u="none" strike="noStrike" dirty="0">
                          <a:solidFill>
                            <a:srgbClr val="000000"/>
                          </a:solidFill>
                          <a:effectLst/>
                          <a:latin typeface="+mj-lt"/>
                          <a:cs typeface="Segoe UI" pitchFamily="34" charset="0"/>
                        </a:rPr>
                        <a:t>1.7-3.4 y FU</a:t>
                      </a:r>
                    </a:p>
                  </a:txBody>
                  <a:tcPr marL="9525" marR="9525" marT="9525"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nl-NL" sz="1600" b="1" i="0" u="none" strike="noStrike" dirty="0">
                          <a:solidFill>
                            <a:srgbClr val="000000"/>
                          </a:solidFill>
                          <a:effectLst/>
                          <a:latin typeface="+mj-lt"/>
                          <a:cs typeface="Segoe UI" pitchFamily="34" charset="0"/>
                        </a:rPr>
                        <a:t>11-13y FU</a:t>
                      </a:r>
                    </a:p>
                  </a:txBody>
                  <a:tcPr marL="9525" marR="9525" marT="9525"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402781">
                <a:tc>
                  <a:txBody>
                    <a:bodyPr/>
                    <a:lstStyle/>
                    <a:p>
                      <a:pPr algn="l" rtl="0" fontAlgn="b"/>
                      <a:r>
                        <a:rPr lang="nl-NL" sz="1600" b="0" i="0" u="none" strike="noStrike" dirty="0" err="1">
                          <a:solidFill>
                            <a:srgbClr val="000000"/>
                          </a:solidFill>
                          <a:effectLst/>
                          <a:latin typeface="+mj-lt"/>
                          <a:cs typeface="Segoe UI" pitchFamily="34" charset="0"/>
                        </a:rPr>
                        <a:t>Pain</a:t>
                      </a:r>
                      <a:r>
                        <a:rPr lang="nl-NL" sz="1600" b="0" i="0" u="none" strike="noStrike" dirty="0">
                          <a:solidFill>
                            <a:srgbClr val="000000"/>
                          </a:solidFill>
                          <a:effectLst/>
                          <a:latin typeface="+mj-lt"/>
                          <a:cs typeface="Segoe UI" pitchFamily="34" charset="0"/>
                        </a:rPr>
                        <a:t> score (0-10)</a:t>
                      </a:r>
                    </a:p>
                  </a:txBody>
                  <a:tcPr marL="9525" marR="9525" marT="9525" marB="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rtl="0" fontAlgn="b"/>
                      <a:r>
                        <a:rPr lang="nl-NL" sz="1600" b="0" i="0" u="none" strike="noStrike" dirty="0">
                          <a:solidFill>
                            <a:srgbClr val="000000"/>
                          </a:solidFill>
                          <a:effectLst/>
                          <a:latin typeface="+mj-lt"/>
                          <a:cs typeface="Segoe UI" pitchFamily="34" charset="0"/>
                        </a:rPr>
                        <a:t>8.0</a:t>
                      </a:r>
                    </a:p>
                  </a:txBody>
                  <a:tcPr marL="9525" marR="9525" marT="9525" marB="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rtl="0" fontAlgn="b"/>
                      <a:r>
                        <a:rPr lang="nl-NL" sz="1600" b="0" i="0" u="none" strike="noStrike" dirty="0">
                          <a:solidFill>
                            <a:srgbClr val="000000"/>
                          </a:solidFill>
                          <a:effectLst/>
                          <a:latin typeface="+mj-lt"/>
                          <a:cs typeface="Segoe UI" pitchFamily="34" charset="0"/>
                        </a:rPr>
                        <a:t>2.3</a:t>
                      </a:r>
                    </a:p>
                  </a:txBody>
                  <a:tcPr marL="9525" marR="9525" marT="9525" marB="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rtl="0" fontAlgn="b"/>
                      <a:r>
                        <a:rPr lang="nl-NL" sz="1600" b="0" i="0" u="none" strike="noStrike" dirty="0">
                          <a:solidFill>
                            <a:srgbClr val="000000"/>
                          </a:solidFill>
                          <a:effectLst/>
                          <a:latin typeface="+mj-lt"/>
                          <a:cs typeface="Segoe UI" pitchFamily="34" charset="0"/>
                        </a:rPr>
                        <a:t>4.0</a:t>
                      </a:r>
                    </a:p>
                  </a:txBody>
                  <a:tcPr marL="9525" marR="9525" marT="9525" marB="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02781">
                <a:tc>
                  <a:txBody>
                    <a:bodyPr/>
                    <a:lstStyle/>
                    <a:p>
                      <a:pPr algn="l" rtl="0" fontAlgn="b"/>
                      <a:r>
                        <a:rPr lang="nl-NL" sz="1600" b="0" i="0" u="none" strike="noStrike" dirty="0">
                          <a:solidFill>
                            <a:srgbClr val="000000"/>
                          </a:solidFill>
                          <a:effectLst/>
                          <a:latin typeface="+mj-lt"/>
                          <a:cs typeface="Segoe UI" pitchFamily="34" charset="0"/>
                        </a:rPr>
                        <a:t>HAL </a:t>
                      </a:r>
                      <a:r>
                        <a:rPr lang="nl-NL" sz="1600" b="0" i="0" u="none" strike="noStrike" dirty="0" err="1">
                          <a:solidFill>
                            <a:srgbClr val="000000"/>
                          </a:solidFill>
                          <a:effectLst/>
                          <a:latin typeface="+mj-lt"/>
                          <a:cs typeface="Segoe UI" pitchFamily="34" charset="0"/>
                        </a:rPr>
                        <a:t>lower</a:t>
                      </a:r>
                      <a:r>
                        <a:rPr lang="nl-NL" sz="1600" b="0" i="0" u="none" strike="noStrike" dirty="0">
                          <a:solidFill>
                            <a:srgbClr val="000000"/>
                          </a:solidFill>
                          <a:effectLst/>
                          <a:latin typeface="+mj-lt"/>
                          <a:cs typeface="Segoe UI" pitchFamily="34" charset="0"/>
                        </a:rPr>
                        <a:t> </a:t>
                      </a:r>
                      <a:r>
                        <a:rPr lang="nl-NL" sz="1600" b="0" i="0" u="none" strike="noStrike" dirty="0" err="1">
                          <a:solidFill>
                            <a:srgbClr val="000000"/>
                          </a:solidFill>
                          <a:effectLst/>
                          <a:latin typeface="+mj-lt"/>
                          <a:cs typeface="Segoe UI" pitchFamily="34" charset="0"/>
                        </a:rPr>
                        <a:t>extr</a:t>
                      </a:r>
                      <a:r>
                        <a:rPr lang="nl-NL" sz="1600" b="0" i="0" u="none" strike="noStrike" dirty="0">
                          <a:solidFill>
                            <a:srgbClr val="000000"/>
                          </a:solidFill>
                          <a:effectLst/>
                          <a:latin typeface="+mj-lt"/>
                          <a:cs typeface="Segoe UI" pitchFamily="34" charset="0"/>
                        </a:rPr>
                        <a:t> basic</a:t>
                      </a:r>
                    </a:p>
                  </a:txBody>
                  <a:tcPr marL="9525" marR="9525" marT="9525" marB="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rtl="0" fontAlgn="b"/>
                      <a:r>
                        <a:rPr lang="nl-NL" sz="1600" b="0" i="0" u="none" strike="noStrike" dirty="0">
                          <a:solidFill>
                            <a:srgbClr val="000000"/>
                          </a:solidFill>
                          <a:effectLst/>
                          <a:latin typeface="+mj-lt"/>
                          <a:cs typeface="Segoe UI" pitchFamily="34" charset="0"/>
                        </a:rPr>
                        <a:t>19.0</a:t>
                      </a:r>
                    </a:p>
                  </a:txBody>
                  <a:tcPr marL="9525" marR="9525" marT="9525" marB="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rtl="0" fontAlgn="b"/>
                      <a:r>
                        <a:rPr lang="nl-NL" sz="1600" b="0" i="0" u="none" strike="noStrike" dirty="0">
                          <a:solidFill>
                            <a:srgbClr val="000000"/>
                          </a:solidFill>
                          <a:effectLst/>
                          <a:latin typeface="+mj-lt"/>
                          <a:cs typeface="Segoe UI" pitchFamily="34" charset="0"/>
                        </a:rPr>
                        <a:t>58.0</a:t>
                      </a:r>
                    </a:p>
                  </a:txBody>
                  <a:tcPr marL="9525" marR="9525" marT="9525" marB="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rtl="0" fontAlgn="b"/>
                      <a:r>
                        <a:rPr lang="nl-NL" sz="1600" b="0" i="0" u="none" strike="noStrike" dirty="0">
                          <a:solidFill>
                            <a:srgbClr val="000000"/>
                          </a:solidFill>
                          <a:effectLst/>
                          <a:latin typeface="+mj-lt"/>
                          <a:cs typeface="Segoe UI" pitchFamily="34" charset="0"/>
                        </a:rPr>
                        <a:t>61.0</a:t>
                      </a:r>
                    </a:p>
                  </a:txBody>
                  <a:tcPr marL="9525" marR="9525" marT="9525" marB="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71478358"/>
                  </a:ext>
                </a:extLst>
              </a:tr>
              <a:tr h="402781">
                <a:tc>
                  <a:txBody>
                    <a:bodyPr/>
                    <a:lstStyle/>
                    <a:p>
                      <a:pPr algn="l" rtl="0" fontAlgn="b"/>
                      <a:r>
                        <a:rPr lang="nl-NL" sz="1600" b="0" i="0" u="none" strike="noStrike" dirty="0">
                          <a:solidFill>
                            <a:srgbClr val="000000"/>
                          </a:solidFill>
                          <a:effectLst/>
                          <a:latin typeface="+mj-lt"/>
                          <a:cs typeface="Segoe UI" pitchFamily="34" charset="0"/>
                        </a:rPr>
                        <a:t>HAL </a:t>
                      </a:r>
                      <a:r>
                        <a:rPr lang="nl-NL" sz="1600" b="0" i="0" u="none" strike="noStrike" dirty="0" err="1">
                          <a:solidFill>
                            <a:srgbClr val="000000"/>
                          </a:solidFill>
                          <a:effectLst/>
                          <a:latin typeface="+mj-lt"/>
                          <a:cs typeface="Segoe UI" pitchFamily="34" charset="0"/>
                        </a:rPr>
                        <a:t>lower</a:t>
                      </a:r>
                      <a:r>
                        <a:rPr lang="nl-NL" sz="1600" b="0" i="0" u="none" strike="noStrike" dirty="0">
                          <a:solidFill>
                            <a:srgbClr val="000000"/>
                          </a:solidFill>
                          <a:effectLst/>
                          <a:latin typeface="+mj-lt"/>
                          <a:cs typeface="Segoe UI" pitchFamily="34" charset="0"/>
                        </a:rPr>
                        <a:t> </a:t>
                      </a:r>
                      <a:r>
                        <a:rPr lang="nl-NL" sz="1600" b="0" i="0" u="none" strike="noStrike" dirty="0" err="1">
                          <a:solidFill>
                            <a:srgbClr val="000000"/>
                          </a:solidFill>
                          <a:effectLst/>
                          <a:latin typeface="+mj-lt"/>
                          <a:cs typeface="Segoe UI" pitchFamily="34" charset="0"/>
                        </a:rPr>
                        <a:t>extr</a:t>
                      </a:r>
                      <a:r>
                        <a:rPr lang="nl-NL" sz="1600" b="0" i="0" u="none" strike="noStrike" dirty="0">
                          <a:solidFill>
                            <a:srgbClr val="000000"/>
                          </a:solidFill>
                          <a:effectLst/>
                          <a:latin typeface="+mj-lt"/>
                          <a:cs typeface="Segoe UI" pitchFamily="34" charset="0"/>
                        </a:rPr>
                        <a:t> complex</a:t>
                      </a:r>
                    </a:p>
                  </a:txBody>
                  <a:tcPr marL="9525" marR="9525" marT="9525" marB="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rtl="0" fontAlgn="b"/>
                      <a:r>
                        <a:rPr lang="nl-NL" sz="1600" b="0" i="0" u="none" strike="noStrike" dirty="0">
                          <a:solidFill>
                            <a:srgbClr val="000000"/>
                          </a:solidFill>
                          <a:effectLst/>
                          <a:latin typeface="+mj-lt"/>
                          <a:cs typeface="Segoe UI" pitchFamily="34" charset="0"/>
                        </a:rPr>
                        <a:t>26.0</a:t>
                      </a:r>
                    </a:p>
                  </a:txBody>
                  <a:tcPr marL="9525" marR="9525" marT="9525" marB="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rtl="0" fontAlgn="b"/>
                      <a:r>
                        <a:rPr lang="nl-NL" sz="1600" b="0" i="0" u="none" strike="noStrike" dirty="0">
                          <a:solidFill>
                            <a:srgbClr val="000000"/>
                          </a:solidFill>
                          <a:effectLst/>
                          <a:latin typeface="+mj-lt"/>
                          <a:cs typeface="Segoe UI" pitchFamily="34" charset="0"/>
                        </a:rPr>
                        <a:t>60.0</a:t>
                      </a:r>
                    </a:p>
                  </a:txBody>
                  <a:tcPr marL="9525" marR="9525" marT="9525" marB="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rtl="0" fontAlgn="b"/>
                      <a:r>
                        <a:rPr lang="nl-NL" sz="1600" b="0" i="0" u="none" strike="noStrike" dirty="0">
                          <a:solidFill>
                            <a:srgbClr val="000000"/>
                          </a:solidFill>
                          <a:effectLst/>
                          <a:latin typeface="+mj-lt"/>
                          <a:cs typeface="Segoe UI" pitchFamily="34" charset="0"/>
                        </a:rPr>
                        <a:t>54.7</a:t>
                      </a:r>
                    </a:p>
                  </a:txBody>
                  <a:tcPr marL="9525" marR="9525" marT="9525" marB="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161285211"/>
                  </a:ext>
                </a:extLst>
              </a:tr>
            </a:tbl>
          </a:graphicData>
        </a:graphic>
      </p:graphicFrame>
      <p:sp>
        <p:nvSpPr>
          <p:cNvPr id="9" name="Line 146">
            <a:extLst>
              <a:ext uri="{FF2B5EF4-FFF2-40B4-BE49-F238E27FC236}">
                <a16:creationId xmlns:a16="http://schemas.microsoft.com/office/drawing/2014/main" id="{881ABD16-524F-D355-E284-FDDD818F9FE8}"/>
              </a:ext>
            </a:extLst>
          </p:cNvPr>
          <p:cNvSpPr>
            <a:spLocks noChangeShapeType="1"/>
          </p:cNvSpPr>
          <p:nvPr/>
        </p:nvSpPr>
        <p:spPr bwMode="auto">
          <a:xfrm flipV="1">
            <a:off x="1208867" y="2623226"/>
            <a:ext cx="6726266" cy="2"/>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900" b="0" i="0" u="none" strike="noStrike" kern="0" cap="none" spc="0" normalizeH="0" baseline="0" noProof="0">
              <a:ln>
                <a:noFill/>
              </a:ln>
              <a:solidFill>
                <a:sysClr val="windowText" lastClr="000000"/>
              </a:solidFill>
              <a:effectLst/>
              <a:uLnTx/>
              <a:uFillTx/>
              <a:latin typeface="+mj-lt"/>
              <a:cs typeface="Segoe UI" pitchFamily="34" charset="0"/>
            </a:endParaRPr>
          </a:p>
        </p:txBody>
      </p:sp>
      <p:sp>
        <p:nvSpPr>
          <p:cNvPr id="12" name="Line 130">
            <a:extLst>
              <a:ext uri="{FF2B5EF4-FFF2-40B4-BE49-F238E27FC236}">
                <a16:creationId xmlns:a16="http://schemas.microsoft.com/office/drawing/2014/main" id="{C84D68B8-E4BC-FB76-102A-070DB4D7448F}"/>
              </a:ext>
            </a:extLst>
          </p:cNvPr>
          <p:cNvSpPr>
            <a:spLocks noChangeShapeType="1"/>
          </p:cNvSpPr>
          <p:nvPr/>
        </p:nvSpPr>
        <p:spPr bwMode="auto">
          <a:xfrm>
            <a:off x="5439779" y="2623227"/>
            <a:ext cx="4959" cy="1592931"/>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900" b="0" i="0" u="none" strike="noStrike" kern="0" cap="none" spc="0" normalizeH="0" baseline="0" noProof="0">
              <a:ln>
                <a:noFill/>
              </a:ln>
              <a:solidFill>
                <a:sysClr val="windowText" lastClr="000000"/>
              </a:solidFill>
              <a:effectLst/>
              <a:uLnTx/>
              <a:uFillTx/>
              <a:latin typeface="+mj-lt"/>
              <a:cs typeface="Segoe UI" pitchFamily="34" charset="0"/>
            </a:endParaRPr>
          </a:p>
        </p:txBody>
      </p:sp>
      <p:sp>
        <p:nvSpPr>
          <p:cNvPr id="13" name="Tekstvak 12">
            <a:extLst>
              <a:ext uri="{FF2B5EF4-FFF2-40B4-BE49-F238E27FC236}">
                <a16:creationId xmlns:a16="http://schemas.microsoft.com/office/drawing/2014/main" id="{C96B16B0-BDC4-1968-6E19-403939429A82}"/>
              </a:ext>
            </a:extLst>
          </p:cNvPr>
          <p:cNvSpPr txBox="1"/>
          <p:nvPr/>
        </p:nvSpPr>
        <p:spPr>
          <a:xfrm>
            <a:off x="5469450" y="5945088"/>
            <a:ext cx="2998706" cy="307777"/>
          </a:xfrm>
          <a:prstGeom prst="rect">
            <a:avLst/>
          </a:prstGeom>
          <a:noFill/>
        </p:spPr>
        <p:txBody>
          <a:bodyPr wrap="none" rtlCol="0">
            <a:spAutoFit/>
          </a:bodyPr>
          <a:lstStyle/>
          <a:p>
            <a:r>
              <a:rPr lang="nl-NL" sz="1400" dirty="0">
                <a:latin typeface="Segoe UI" panose="020B0502040204020203" pitchFamily="34" charset="0"/>
                <a:cs typeface="Segoe UI" panose="020B0502040204020203" pitchFamily="34" charset="0"/>
              </a:rPr>
              <a:t>Van Bergen et al, Haemophilia 2022</a:t>
            </a:r>
          </a:p>
        </p:txBody>
      </p:sp>
      <p:sp>
        <p:nvSpPr>
          <p:cNvPr id="15" name="Line 146">
            <a:extLst>
              <a:ext uri="{FF2B5EF4-FFF2-40B4-BE49-F238E27FC236}">
                <a16:creationId xmlns:a16="http://schemas.microsoft.com/office/drawing/2014/main" id="{B2EFF985-F4A7-9768-6DD4-9A8DC1A1BFD7}"/>
              </a:ext>
            </a:extLst>
          </p:cNvPr>
          <p:cNvSpPr>
            <a:spLocks noChangeShapeType="1"/>
          </p:cNvSpPr>
          <p:nvPr/>
        </p:nvSpPr>
        <p:spPr bwMode="auto">
          <a:xfrm flipV="1">
            <a:off x="1206248" y="3080119"/>
            <a:ext cx="6726266" cy="2"/>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900" b="0" i="0" u="none" strike="noStrike" kern="0" cap="none" spc="0" normalizeH="0" baseline="0" noProof="0">
              <a:ln>
                <a:noFill/>
              </a:ln>
              <a:solidFill>
                <a:sysClr val="windowText" lastClr="000000"/>
              </a:solidFill>
              <a:effectLst/>
              <a:uLnTx/>
              <a:uFillTx/>
              <a:latin typeface="+mj-lt"/>
              <a:cs typeface="Segoe UI" pitchFamily="34" charset="0"/>
            </a:endParaRPr>
          </a:p>
        </p:txBody>
      </p:sp>
      <p:sp>
        <p:nvSpPr>
          <p:cNvPr id="16" name="Line 146">
            <a:extLst>
              <a:ext uri="{FF2B5EF4-FFF2-40B4-BE49-F238E27FC236}">
                <a16:creationId xmlns:a16="http://schemas.microsoft.com/office/drawing/2014/main" id="{05CC4332-13B1-092E-E9DF-46AA17BBCF6E}"/>
              </a:ext>
            </a:extLst>
          </p:cNvPr>
          <p:cNvSpPr>
            <a:spLocks noChangeShapeType="1"/>
          </p:cNvSpPr>
          <p:nvPr/>
        </p:nvSpPr>
        <p:spPr bwMode="auto">
          <a:xfrm flipV="1">
            <a:off x="1206248" y="4242826"/>
            <a:ext cx="6726266" cy="2"/>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900" b="0" i="0" u="none" strike="noStrike" kern="0" cap="none" spc="0" normalizeH="0" baseline="0" noProof="0">
              <a:ln>
                <a:noFill/>
              </a:ln>
              <a:solidFill>
                <a:sysClr val="windowText" lastClr="000000"/>
              </a:solidFill>
              <a:effectLst/>
              <a:uLnTx/>
              <a:uFillTx/>
              <a:latin typeface="+mj-lt"/>
              <a:cs typeface="Segoe UI" pitchFamily="34" charset="0"/>
            </a:endParaRPr>
          </a:p>
        </p:txBody>
      </p:sp>
    </p:spTree>
    <p:extLst>
      <p:ext uri="{BB962C8B-B14F-4D97-AF65-F5344CB8AC3E}">
        <p14:creationId xmlns:p14="http://schemas.microsoft.com/office/powerpoint/2010/main" val="6771672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E5AF9CF4-3EAF-78B9-33E7-35A3D2ECD9D8}"/>
              </a:ext>
            </a:extLst>
          </p:cNvPr>
          <p:cNvSpPr>
            <a:spLocks noGrp="1"/>
          </p:cNvSpPr>
          <p:nvPr>
            <p:ph type="title"/>
          </p:nvPr>
        </p:nvSpPr>
        <p:spPr/>
        <p:txBody>
          <a:bodyPr/>
          <a:lstStyle/>
          <a:p>
            <a:r>
              <a:rPr lang="nl-NL" dirty="0" err="1"/>
              <a:t>Structural</a:t>
            </a:r>
            <a:r>
              <a:rPr lang="nl-NL" dirty="0"/>
              <a:t> changes</a:t>
            </a:r>
          </a:p>
        </p:txBody>
      </p:sp>
      <p:sp>
        <p:nvSpPr>
          <p:cNvPr id="4" name="Tijdelijke aanduiding voor dianummer 3">
            <a:extLst>
              <a:ext uri="{FF2B5EF4-FFF2-40B4-BE49-F238E27FC236}">
                <a16:creationId xmlns:a16="http://schemas.microsoft.com/office/drawing/2014/main" id="{BEB31886-4B83-84BA-C52A-4E86B41DD04A}"/>
              </a:ext>
            </a:extLst>
          </p:cNvPr>
          <p:cNvSpPr>
            <a:spLocks noGrp="1"/>
          </p:cNvSpPr>
          <p:nvPr>
            <p:ph type="sldNum" sz="quarter" idx="12"/>
          </p:nvPr>
        </p:nvSpPr>
        <p:spPr/>
        <p:txBody>
          <a:bodyPr/>
          <a:lstStyle/>
          <a:p>
            <a:fld id="{5A195573-6125-40C3-AA0C-3AC6CFB9F86B}" type="slidenum">
              <a:rPr lang="en-US" smtClean="0"/>
              <a:pPr/>
              <a:t>27</a:t>
            </a:fld>
            <a:endParaRPr lang="en-US" dirty="0"/>
          </a:p>
        </p:txBody>
      </p:sp>
      <p:sp>
        <p:nvSpPr>
          <p:cNvPr id="13" name="Tekstvak 12">
            <a:extLst>
              <a:ext uri="{FF2B5EF4-FFF2-40B4-BE49-F238E27FC236}">
                <a16:creationId xmlns:a16="http://schemas.microsoft.com/office/drawing/2014/main" id="{C96B16B0-BDC4-1968-6E19-403939429A82}"/>
              </a:ext>
            </a:extLst>
          </p:cNvPr>
          <p:cNvSpPr txBox="1"/>
          <p:nvPr/>
        </p:nvSpPr>
        <p:spPr>
          <a:xfrm>
            <a:off x="5469450" y="5945088"/>
            <a:ext cx="2998706" cy="307777"/>
          </a:xfrm>
          <a:prstGeom prst="rect">
            <a:avLst/>
          </a:prstGeom>
          <a:noFill/>
        </p:spPr>
        <p:txBody>
          <a:bodyPr wrap="none" rtlCol="0">
            <a:spAutoFit/>
          </a:bodyPr>
          <a:lstStyle/>
          <a:p>
            <a:r>
              <a:rPr lang="nl-NL" sz="1400" dirty="0">
                <a:latin typeface="Segoe UI" panose="020B0502040204020203" pitchFamily="34" charset="0"/>
                <a:cs typeface="Segoe UI" panose="020B0502040204020203" pitchFamily="34" charset="0"/>
              </a:rPr>
              <a:t>Van Bergen et al, Haemophilia 2022</a:t>
            </a:r>
          </a:p>
        </p:txBody>
      </p:sp>
      <p:pic>
        <p:nvPicPr>
          <p:cNvPr id="8" name="Afbeelding 7">
            <a:extLst>
              <a:ext uri="{FF2B5EF4-FFF2-40B4-BE49-F238E27FC236}">
                <a16:creationId xmlns:a16="http://schemas.microsoft.com/office/drawing/2014/main" id="{FE6BC881-52B2-9F01-23E3-CEFCE758B4FF}"/>
              </a:ext>
            </a:extLst>
          </p:cNvPr>
          <p:cNvPicPr>
            <a:picLocks noChangeAspect="1"/>
          </p:cNvPicPr>
          <p:nvPr/>
        </p:nvPicPr>
        <p:blipFill>
          <a:blip r:embed="rId2"/>
          <a:stretch>
            <a:fillRect/>
          </a:stretch>
        </p:blipFill>
        <p:spPr>
          <a:xfrm>
            <a:off x="1092630" y="927465"/>
            <a:ext cx="6428463" cy="5003070"/>
          </a:xfrm>
          <a:prstGeom prst="rect">
            <a:avLst/>
          </a:prstGeom>
        </p:spPr>
      </p:pic>
    </p:spTree>
    <p:extLst>
      <p:ext uri="{BB962C8B-B14F-4D97-AF65-F5344CB8AC3E}">
        <p14:creationId xmlns:p14="http://schemas.microsoft.com/office/powerpoint/2010/main" val="37296477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hthoek 9">
            <a:extLst>
              <a:ext uri="{FF2B5EF4-FFF2-40B4-BE49-F238E27FC236}">
                <a16:creationId xmlns:a16="http://schemas.microsoft.com/office/drawing/2014/main" id="{63620137-FD06-1314-35C1-34AF8800AF79}"/>
              </a:ext>
            </a:extLst>
          </p:cNvPr>
          <p:cNvSpPr/>
          <p:nvPr/>
        </p:nvSpPr>
        <p:spPr bwMode="auto">
          <a:xfrm>
            <a:off x="4900370" y="1700488"/>
            <a:ext cx="2737873" cy="1817628"/>
          </a:xfrm>
          <a:prstGeom prst="rect">
            <a:avLst/>
          </a:prstGeom>
          <a:gradFill>
            <a:gsLst>
              <a:gs pos="0">
                <a:srgbClr val="BCF1FF"/>
              </a:gs>
              <a:gs pos="100000">
                <a:schemeClr val="bg1"/>
              </a:gs>
            </a:gsLst>
            <a:lin ang="16200000" scaled="0"/>
          </a:gradFill>
          <a:ln w="9525" cap="flat" cmpd="sng" algn="ctr">
            <a:noFill/>
            <a:prstDash val="solid"/>
            <a:round/>
            <a:headEnd type="none" w="med" len="med"/>
            <a:tailEnd type="none" w="med" len="med"/>
          </a:ln>
          <a:effectLst/>
        </p:spPr>
        <p:txBody>
          <a:bodyPr/>
          <a:lstStyle/>
          <a:p>
            <a:pPr algn="l">
              <a:defRPr/>
            </a:pPr>
            <a:endParaRPr lang="nl-NL" sz="2400">
              <a:latin typeface="Segoe UI" panose="020B0502040204020203" pitchFamily="34" charset="0"/>
              <a:ea typeface="MS PGothic" pitchFamily="34" charset="-128"/>
              <a:cs typeface="Segoe UI" panose="020B0502040204020203" pitchFamily="34" charset="0"/>
            </a:endParaRPr>
          </a:p>
        </p:txBody>
      </p:sp>
      <p:sp>
        <p:nvSpPr>
          <p:cNvPr id="9" name="Rechthoek 8">
            <a:extLst>
              <a:ext uri="{FF2B5EF4-FFF2-40B4-BE49-F238E27FC236}">
                <a16:creationId xmlns:a16="http://schemas.microsoft.com/office/drawing/2014/main" id="{2B17D29A-C031-9E68-33D5-1851731A66A5}"/>
              </a:ext>
            </a:extLst>
          </p:cNvPr>
          <p:cNvSpPr/>
          <p:nvPr/>
        </p:nvSpPr>
        <p:spPr bwMode="auto">
          <a:xfrm>
            <a:off x="958472" y="1700488"/>
            <a:ext cx="2737873" cy="1817628"/>
          </a:xfrm>
          <a:prstGeom prst="rect">
            <a:avLst/>
          </a:prstGeom>
          <a:gradFill>
            <a:gsLst>
              <a:gs pos="0">
                <a:srgbClr val="BCF1FF"/>
              </a:gs>
              <a:gs pos="100000">
                <a:schemeClr val="bg1"/>
              </a:gs>
            </a:gsLst>
            <a:lin ang="16200000" scaled="0"/>
          </a:gradFill>
          <a:ln w="9525" cap="flat" cmpd="sng" algn="ctr">
            <a:noFill/>
            <a:prstDash val="solid"/>
            <a:round/>
            <a:headEnd type="none" w="med" len="med"/>
            <a:tailEnd type="none" w="med" len="med"/>
          </a:ln>
          <a:effectLst/>
        </p:spPr>
        <p:txBody>
          <a:bodyPr/>
          <a:lstStyle/>
          <a:p>
            <a:pPr algn="l">
              <a:defRPr/>
            </a:pPr>
            <a:endParaRPr lang="nl-NL" sz="2400">
              <a:latin typeface="Segoe UI" panose="020B0502040204020203" pitchFamily="34" charset="0"/>
              <a:ea typeface="MS PGothic" pitchFamily="34" charset="-128"/>
              <a:cs typeface="Segoe UI" panose="020B0502040204020203" pitchFamily="34" charset="0"/>
            </a:endParaRPr>
          </a:p>
        </p:txBody>
      </p:sp>
      <p:sp>
        <p:nvSpPr>
          <p:cNvPr id="3" name="Titel 2">
            <a:extLst>
              <a:ext uri="{FF2B5EF4-FFF2-40B4-BE49-F238E27FC236}">
                <a16:creationId xmlns:a16="http://schemas.microsoft.com/office/drawing/2014/main" id="{E5AF9CF4-3EAF-78B9-33E7-35A3D2ECD9D8}"/>
              </a:ext>
            </a:extLst>
          </p:cNvPr>
          <p:cNvSpPr>
            <a:spLocks noGrp="1"/>
          </p:cNvSpPr>
          <p:nvPr>
            <p:ph type="title"/>
          </p:nvPr>
        </p:nvSpPr>
        <p:spPr/>
        <p:txBody>
          <a:bodyPr/>
          <a:lstStyle/>
          <a:p>
            <a:r>
              <a:rPr lang="nl-NL" dirty="0" err="1"/>
              <a:t>Structural</a:t>
            </a:r>
            <a:r>
              <a:rPr lang="nl-NL" dirty="0"/>
              <a:t> changes </a:t>
            </a:r>
            <a:r>
              <a:rPr lang="nl-NL" dirty="0" err="1"/>
              <a:t>and</a:t>
            </a:r>
            <a:r>
              <a:rPr lang="nl-NL" dirty="0"/>
              <a:t> </a:t>
            </a:r>
            <a:r>
              <a:rPr lang="nl-NL" dirty="0" err="1"/>
              <a:t>clinical</a:t>
            </a:r>
            <a:r>
              <a:rPr lang="nl-NL" dirty="0"/>
              <a:t> </a:t>
            </a:r>
            <a:r>
              <a:rPr lang="nl-NL" dirty="0" err="1"/>
              <a:t>improvement</a:t>
            </a:r>
            <a:endParaRPr lang="nl-NL" dirty="0"/>
          </a:p>
        </p:txBody>
      </p:sp>
      <p:sp>
        <p:nvSpPr>
          <p:cNvPr id="11" name="Tijdelijke aanduiding voor tekst 10">
            <a:extLst>
              <a:ext uri="{FF2B5EF4-FFF2-40B4-BE49-F238E27FC236}">
                <a16:creationId xmlns:a16="http://schemas.microsoft.com/office/drawing/2014/main" id="{FE170F10-C12E-D970-0C9B-3FB5A1F53AF1}"/>
              </a:ext>
            </a:extLst>
          </p:cNvPr>
          <p:cNvSpPr>
            <a:spLocks noGrp="1"/>
          </p:cNvSpPr>
          <p:nvPr>
            <p:ph type="body" sz="quarter" idx="11"/>
          </p:nvPr>
        </p:nvSpPr>
        <p:spPr/>
        <p:txBody>
          <a:bodyPr/>
          <a:lstStyle/>
          <a:p>
            <a:endParaRPr lang="nl-NL" dirty="0"/>
          </a:p>
          <a:p>
            <a:endParaRPr lang="nl-NL" dirty="0"/>
          </a:p>
          <a:p>
            <a:endParaRPr lang="nl-NL" dirty="0"/>
          </a:p>
          <a:p>
            <a:endParaRPr lang="nl-NL" dirty="0"/>
          </a:p>
          <a:p>
            <a:endParaRPr lang="nl-NL" dirty="0"/>
          </a:p>
          <a:p>
            <a:endParaRPr lang="nl-NL" dirty="0"/>
          </a:p>
          <a:p>
            <a:endParaRPr lang="nl-NL" dirty="0"/>
          </a:p>
          <a:p>
            <a:endParaRPr lang="nl-NL" dirty="0"/>
          </a:p>
          <a:p>
            <a:endParaRPr lang="nl-NL" b="0" dirty="0"/>
          </a:p>
          <a:p>
            <a:endParaRPr lang="nl-NL" b="0" dirty="0"/>
          </a:p>
          <a:p>
            <a:r>
              <a:rPr lang="nl-NL" b="0" dirty="0" err="1"/>
              <a:t>Individual</a:t>
            </a:r>
            <a:r>
              <a:rPr lang="nl-NL" b="0" dirty="0"/>
              <a:t> </a:t>
            </a:r>
            <a:r>
              <a:rPr lang="nl-NL" b="0" dirty="0" err="1"/>
              <a:t>biochemical</a:t>
            </a:r>
            <a:r>
              <a:rPr lang="nl-NL" b="0" dirty="0"/>
              <a:t> markers </a:t>
            </a:r>
            <a:r>
              <a:rPr lang="nl-NL" b="0" dirty="0" err="1"/>
              <a:t>showed</a:t>
            </a:r>
            <a:r>
              <a:rPr lang="nl-NL" b="0" dirty="0"/>
              <a:t> no </a:t>
            </a:r>
            <a:r>
              <a:rPr lang="nl-NL" b="0" dirty="0" err="1"/>
              <a:t>clear</a:t>
            </a:r>
            <a:r>
              <a:rPr lang="nl-NL" b="0" dirty="0"/>
              <a:t> trend.</a:t>
            </a:r>
          </a:p>
          <a:p>
            <a:endParaRPr lang="nl-NL" b="0" dirty="0"/>
          </a:p>
          <a:p>
            <a:r>
              <a:rPr lang="nl-NL" b="0" dirty="0"/>
              <a:t>No </a:t>
            </a:r>
            <a:r>
              <a:rPr lang="nl-NL" b="0" dirty="0" err="1"/>
              <a:t>clear</a:t>
            </a:r>
            <a:r>
              <a:rPr lang="nl-NL" b="0" dirty="0"/>
              <a:t> </a:t>
            </a:r>
            <a:r>
              <a:rPr lang="nl-NL" b="0" dirty="0" err="1"/>
              <a:t>correlations</a:t>
            </a:r>
            <a:r>
              <a:rPr lang="nl-NL" b="0" dirty="0"/>
              <a:t> </a:t>
            </a:r>
            <a:r>
              <a:rPr lang="nl-NL" b="0" dirty="0" err="1"/>
              <a:t>between</a:t>
            </a:r>
            <a:r>
              <a:rPr lang="nl-NL" b="0" dirty="0"/>
              <a:t> </a:t>
            </a:r>
            <a:r>
              <a:rPr lang="nl-NL" b="0" dirty="0" err="1"/>
              <a:t>structural</a:t>
            </a:r>
            <a:r>
              <a:rPr lang="nl-NL" b="0" dirty="0"/>
              <a:t> changes </a:t>
            </a:r>
            <a:r>
              <a:rPr lang="nl-NL" b="0" dirty="0" err="1"/>
              <a:t>and</a:t>
            </a:r>
            <a:r>
              <a:rPr lang="nl-NL" b="0" dirty="0"/>
              <a:t> </a:t>
            </a:r>
            <a:r>
              <a:rPr lang="nl-NL" b="0" dirty="0" err="1"/>
              <a:t>clinical</a:t>
            </a:r>
            <a:r>
              <a:rPr lang="nl-NL" b="0" dirty="0"/>
              <a:t> </a:t>
            </a:r>
            <a:r>
              <a:rPr lang="nl-NL" b="0" dirty="0" err="1"/>
              <a:t>improvement</a:t>
            </a:r>
            <a:r>
              <a:rPr lang="nl-NL" b="0" dirty="0"/>
              <a:t> </a:t>
            </a:r>
          </a:p>
        </p:txBody>
      </p:sp>
      <p:sp>
        <p:nvSpPr>
          <p:cNvPr id="4" name="Tijdelijke aanduiding voor dianummer 3">
            <a:extLst>
              <a:ext uri="{FF2B5EF4-FFF2-40B4-BE49-F238E27FC236}">
                <a16:creationId xmlns:a16="http://schemas.microsoft.com/office/drawing/2014/main" id="{BEB31886-4B83-84BA-C52A-4E86B41DD04A}"/>
              </a:ext>
            </a:extLst>
          </p:cNvPr>
          <p:cNvSpPr>
            <a:spLocks noGrp="1"/>
          </p:cNvSpPr>
          <p:nvPr>
            <p:ph type="sldNum" sz="quarter" idx="12"/>
          </p:nvPr>
        </p:nvSpPr>
        <p:spPr/>
        <p:txBody>
          <a:bodyPr/>
          <a:lstStyle/>
          <a:p>
            <a:fld id="{5A195573-6125-40C3-AA0C-3AC6CFB9F86B}" type="slidenum">
              <a:rPr lang="en-US" smtClean="0"/>
              <a:pPr/>
              <a:t>28</a:t>
            </a:fld>
            <a:endParaRPr lang="en-US" dirty="0"/>
          </a:p>
        </p:txBody>
      </p:sp>
      <p:sp>
        <p:nvSpPr>
          <p:cNvPr id="13" name="Tekstvak 12">
            <a:extLst>
              <a:ext uri="{FF2B5EF4-FFF2-40B4-BE49-F238E27FC236}">
                <a16:creationId xmlns:a16="http://schemas.microsoft.com/office/drawing/2014/main" id="{C96B16B0-BDC4-1968-6E19-403939429A82}"/>
              </a:ext>
            </a:extLst>
          </p:cNvPr>
          <p:cNvSpPr txBox="1"/>
          <p:nvPr/>
        </p:nvSpPr>
        <p:spPr>
          <a:xfrm>
            <a:off x="5469450" y="5945088"/>
            <a:ext cx="2998706" cy="307777"/>
          </a:xfrm>
          <a:prstGeom prst="rect">
            <a:avLst/>
          </a:prstGeom>
          <a:noFill/>
        </p:spPr>
        <p:txBody>
          <a:bodyPr wrap="none" rtlCol="0">
            <a:spAutoFit/>
          </a:bodyPr>
          <a:lstStyle/>
          <a:p>
            <a:r>
              <a:rPr lang="nl-NL" sz="1400" dirty="0">
                <a:latin typeface="Segoe UI" panose="020B0502040204020203" pitchFamily="34" charset="0"/>
                <a:cs typeface="Segoe UI" panose="020B0502040204020203" pitchFamily="34" charset="0"/>
              </a:rPr>
              <a:t>Van Bergen et al, Haemophilia 2022</a:t>
            </a:r>
          </a:p>
        </p:txBody>
      </p:sp>
      <p:sp>
        <p:nvSpPr>
          <p:cNvPr id="2" name="Rectangle 2">
            <a:extLst>
              <a:ext uri="{FF2B5EF4-FFF2-40B4-BE49-F238E27FC236}">
                <a16:creationId xmlns:a16="http://schemas.microsoft.com/office/drawing/2014/main" id="{E5FC81F8-76A8-CFB8-E9FA-3329AD2B06CC}"/>
              </a:ext>
            </a:extLst>
          </p:cNvPr>
          <p:cNvSpPr>
            <a:spLocks noChangeArrowheads="1"/>
          </p:cNvSpPr>
          <p:nvPr/>
        </p:nvSpPr>
        <p:spPr bwMode="auto">
          <a:xfrm>
            <a:off x="942975" y="2363492"/>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graphicFrame>
        <p:nvGraphicFramePr>
          <p:cNvPr id="5" name="Object 4">
            <a:extLst>
              <a:ext uri="{FF2B5EF4-FFF2-40B4-BE49-F238E27FC236}">
                <a16:creationId xmlns:a16="http://schemas.microsoft.com/office/drawing/2014/main" id="{91EC2565-890A-1283-5779-B00F87385F91}"/>
              </a:ext>
            </a:extLst>
          </p:cNvPr>
          <p:cNvGraphicFramePr>
            <a:graphicFrameLocks noChangeAspect="1"/>
          </p:cNvGraphicFramePr>
          <p:nvPr>
            <p:extLst>
              <p:ext uri="{D42A27DB-BD31-4B8C-83A1-F6EECF244321}">
                <p14:modId xmlns:p14="http://schemas.microsoft.com/office/powerpoint/2010/main" val="1049292485"/>
              </p:ext>
            </p:extLst>
          </p:nvPr>
        </p:nvGraphicFramePr>
        <p:xfrm>
          <a:off x="4298358" y="1152848"/>
          <a:ext cx="3629025" cy="2752725"/>
        </p:xfrm>
        <a:graphic>
          <a:graphicData uri="http://schemas.openxmlformats.org/presentationml/2006/ole">
            <mc:AlternateContent xmlns:mc="http://schemas.openxmlformats.org/markup-compatibility/2006">
              <mc:Choice xmlns:v="urn:schemas-microsoft-com:vml" Requires="v">
                <p:oleObj r:id="rId2" imgW="5095200" imgH="2753378" progId="">
                  <p:embed/>
                </p:oleObj>
              </mc:Choice>
              <mc:Fallback>
                <p:oleObj r:id="rId2" imgW="5095200" imgH="2753378" progId="">
                  <p:embed/>
                  <p:pic>
                    <p:nvPicPr>
                      <p:cNvPr id="5" name="Object 4">
                        <a:extLst>
                          <a:ext uri="{FF2B5EF4-FFF2-40B4-BE49-F238E27FC236}">
                            <a16:creationId xmlns:a16="http://schemas.microsoft.com/office/drawing/2014/main" id="{91EC2565-890A-1283-5779-B00F87385F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28786"/>
                      <a:stretch>
                        <a:fillRect/>
                      </a:stretch>
                    </p:blipFill>
                    <p:spPr bwMode="auto">
                      <a:xfrm>
                        <a:off x="4298358" y="1152848"/>
                        <a:ext cx="3629025" cy="27527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Rectangle 4">
            <a:extLst>
              <a:ext uri="{FF2B5EF4-FFF2-40B4-BE49-F238E27FC236}">
                <a16:creationId xmlns:a16="http://schemas.microsoft.com/office/drawing/2014/main" id="{C0AD4391-E61E-E2DE-7A67-8360B633F85E}"/>
              </a:ext>
            </a:extLst>
          </p:cNvPr>
          <p:cNvSpPr>
            <a:spLocks noChangeArrowheads="1"/>
          </p:cNvSpPr>
          <p:nvPr/>
        </p:nvSpPr>
        <p:spPr bwMode="auto">
          <a:xfrm>
            <a:off x="354040" y="116237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graphicFrame>
        <p:nvGraphicFramePr>
          <p:cNvPr id="7" name="Object 6">
            <a:extLst>
              <a:ext uri="{FF2B5EF4-FFF2-40B4-BE49-F238E27FC236}">
                <a16:creationId xmlns:a16="http://schemas.microsoft.com/office/drawing/2014/main" id="{610EC8DB-3A2C-2299-5579-AAF92AACBB8F}"/>
              </a:ext>
            </a:extLst>
          </p:cNvPr>
          <p:cNvGraphicFramePr>
            <a:graphicFrameLocks noChangeAspect="1"/>
          </p:cNvGraphicFramePr>
          <p:nvPr>
            <p:extLst>
              <p:ext uri="{D42A27DB-BD31-4B8C-83A1-F6EECF244321}">
                <p14:modId xmlns:p14="http://schemas.microsoft.com/office/powerpoint/2010/main" val="3575198623"/>
              </p:ext>
            </p:extLst>
          </p:nvPr>
        </p:nvGraphicFramePr>
        <p:xfrm>
          <a:off x="354040" y="1162373"/>
          <a:ext cx="3619500" cy="2743200"/>
        </p:xfrm>
        <a:graphic>
          <a:graphicData uri="http://schemas.openxmlformats.org/presentationml/2006/ole">
            <mc:AlternateContent xmlns:mc="http://schemas.openxmlformats.org/markup-compatibility/2006">
              <mc:Choice xmlns:v="urn:schemas-microsoft-com:vml" Requires="v">
                <p:oleObj r:id="rId4" imgW="5095200" imgH="2744374" progId="">
                  <p:embed/>
                </p:oleObj>
              </mc:Choice>
              <mc:Fallback>
                <p:oleObj r:id="rId4" imgW="5095200" imgH="2744374" progId="">
                  <p:embed/>
                  <p:pic>
                    <p:nvPicPr>
                      <p:cNvPr id="7" name="Object 6">
                        <a:extLst>
                          <a:ext uri="{FF2B5EF4-FFF2-40B4-BE49-F238E27FC236}">
                            <a16:creationId xmlns:a16="http://schemas.microsoft.com/office/drawing/2014/main" id="{610EC8DB-3A2C-2299-5579-AAF92AACBB8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r="28972"/>
                      <a:stretch>
                        <a:fillRect/>
                      </a:stretch>
                    </p:blipFill>
                    <p:spPr bwMode="auto">
                      <a:xfrm>
                        <a:off x="354040" y="1162373"/>
                        <a:ext cx="3619500" cy="2743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74458879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AD562BD-02D4-2D15-12CF-890AAF0F7AC3}"/>
              </a:ext>
            </a:extLst>
          </p:cNvPr>
          <p:cNvSpPr>
            <a:spLocks noGrp="1"/>
          </p:cNvSpPr>
          <p:nvPr>
            <p:ph type="title"/>
          </p:nvPr>
        </p:nvSpPr>
        <p:spPr/>
        <p:txBody>
          <a:bodyPr/>
          <a:lstStyle/>
          <a:p>
            <a:r>
              <a:rPr lang="nl-NL" dirty="0" err="1"/>
              <a:t>Conclusion</a:t>
            </a:r>
            <a:endParaRPr lang="nl-NL" dirty="0"/>
          </a:p>
        </p:txBody>
      </p:sp>
      <p:sp>
        <p:nvSpPr>
          <p:cNvPr id="3" name="Tijdelijke aanduiding voor tekst 2">
            <a:extLst>
              <a:ext uri="{FF2B5EF4-FFF2-40B4-BE49-F238E27FC236}">
                <a16:creationId xmlns:a16="http://schemas.microsoft.com/office/drawing/2014/main" id="{40F3BBD4-E47B-2544-76D6-793BDBCB7E46}"/>
              </a:ext>
            </a:extLst>
          </p:cNvPr>
          <p:cNvSpPr>
            <a:spLocks noGrp="1"/>
          </p:cNvSpPr>
          <p:nvPr>
            <p:ph type="body" sz="quarter" idx="11"/>
          </p:nvPr>
        </p:nvSpPr>
        <p:spPr/>
        <p:txBody>
          <a:bodyPr/>
          <a:lstStyle/>
          <a:p>
            <a:r>
              <a:rPr lang="nl-NL" b="0" dirty="0" err="1"/>
              <a:t>Ankle</a:t>
            </a:r>
            <a:r>
              <a:rPr lang="nl-NL" b="0" dirty="0"/>
              <a:t> joint </a:t>
            </a:r>
            <a:r>
              <a:rPr lang="nl-NL" b="0" dirty="0" err="1"/>
              <a:t>distraction</a:t>
            </a:r>
            <a:r>
              <a:rPr lang="nl-NL" b="0" dirty="0"/>
              <a:t> </a:t>
            </a:r>
            <a:r>
              <a:rPr lang="nl-NL" b="0" dirty="0" err="1"/>
              <a:t>seems</a:t>
            </a:r>
            <a:r>
              <a:rPr lang="nl-NL" b="0" dirty="0"/>
              <a:t> a </a:t>
            </a:r>
            <a:r>
              <a:rPr lang="nl-NL" b="0" dirty="0" err="1"/>
              <a:t>promising</a:t>
            </a:r>
            <a:r>
              <a:rPr lang="nl-NL" b="0" dirty="0"/>
              <a:t> </a:t>
            </a:r>
            <a:r>
              <a:rPr lang="nl-NL" b="0" dirty="0" err="1"/>
              <a:t>alternative</a:t>
            </a:r>
            <a:r>
              <a:rPr lang="nl-NL" b="0" dirty="0"/>
              <a:t> in (</a:t>
            </a:r>
            <a:r>
              <a:rPr lang="nl-NL" b="0" dirty="0" err="1"/>
              <a:t>young</a:t>
            </a:r>
            <a:r>
              <a:rPr lang="nl-NL" b="0" dirty="0"/>
              <a:t>) </a:t>
            </a:r>
            <a:r>
              <a:rPr lang="nl-NL" b="0" dirty="0" err="1"/>
              <a:t>patients</a:t>
            </a:r>
            <a:r>
              <a:rPr lang="nl-NL" b="0" dirty="0"/>
              <a:t> </a:t>
            </a:r>
          </a:p>
          <a:p>
            <a:endParaRPr lang="nl-NL" b="0" dirty="0"/>
          </a:p>
          <a:p>
            <a:r>
              <a:rPr lang="nl-NL" b="0" dirty="0" err="1"/>
              <a:t>with</a:t>
            </a:r>
            <a:r>
              <a:rPr lang="nl-NL" b="0" dirty="0"/>
              <a:t> severe </a:t>
            </a:r>
            <a:r>
              <a:rPr lang="nl-NL" b="0" dirty="0" err="1"/>
              <a:t>haemophilic</a:t>
            </a:r>
            <a:r>
              <a:rPr lang="nl-NL" b="0" dirty="0"/>
              <a:t> </a:t>
            </a:r>
            <a:r>
              <a:rPr lang="nl-NL" b="0" dirty="0" err="1"/>
              <a:t>ankle</a:t>
            </a:r>
            <a:r>
              <a:rPr lang="nl-NL" b="0" dirty="0"/>
              <a:t> </a:t>
            </a:r>
            <a:r>
              <a:rPr lang="nl-NL" b="0" dirty="0" err="1"/>
              <a:t>arthropathy</a:t>
            </a:r>
            <a:r>
              <a:rPr lang="nl-NL" b="0" dirty="0"/>
              <a:t> </a:t>
            </a:r>
            <a:r>
              <a:rPr lang="nl-NL" b="0" dirty="0" err="1"/>
              <a:t>postponing</a:t>
            </a:r>
            <a:r>
              <a:rPr lang="nl-NL" b="0" dirty="0"/>
              <a:t> </a:t>
            </a:r>
            <a:r>
              <a:rPr lang="nl-NL" b="0" dirty="0" err="1"/>
              <a:t>the</a:t>
            </a:r>
            <a:r>
              <a:rPr lang="nl-NL" b="0" dirty="0"/>
              <a:t> </a:t>
            </a:r>
            <a:r>
              <a:rPr lang="nl-NL" b="0" dirty="0" err="1"/>
              <a:t>need</a:t>
            </a:r>
            <a:r>
              <a:rPr lang="nl-NL" b="0" dirty="0"/>
              <a:t> </a:t>
            </a:r>
            <a:r>
              <a:rPr lang="nl-NL" b="0" dirty="0" err="1"/>
              <a:t>for</a:t>
            </a:r>
            <a:r>
              <a:rPr lang="nl-NL" b="0" dirty="0"/>
              <a:t> </a:t>
            </a:r>
            <a:r>
              <a:rPr lang="nl-NL" b="0" dirty="0" err="1"/>
              <a:t>ankle</a:t>
            </a:r>
            <a:r>
              <a:rPr lang="nl-NL" b="0" dirty="0"/>
              <a:t> </a:t>
            </a:r>
          </a:p>
          <a:p>
            <a:endParaRPr lang="nl-NL" b="0" dirty="0"/>
          </a:p>
          <a:p>
            <a:r>
              <a:rPr lang="nl-NL" b="0" dirty="0" err="1"/>
              <a:t>arthrodesis</a:t>
            </a:r>
            <a:endParaRPr lang="nl-NL" b="0" dirty="0"/>
          </a:p>
          <a:p>
            <a:endParaRPr lang="nl-NL" b="0" dirty="0"/>
          </a:p>
          <a:p>
            <a:endParaRPr lang="nl-NL" b="0" dirty="0"/>
          </a:p>
          <a:p>
            <a:endParaRPr lang="nl-NL" b="0" dirty="0"/>
          </a:p>
          <a:p>
            <a:r>
              <a:rPr lang="nl-NL" b="0" dirty="0"/>
              <a:t>At present, factors </a:t>
            </a:r>
            <a:r>
              <a:rPr lang="nl-NL" b="0" dirty="0" err="1"/>
              <a:t>predicting</a:t>
            </a:r>
            <a:r>
              <a:rPr lang="nl-NL" b="0" dirty="0"/>
              <a:t> a </a:t>
            </a:r>
            <a:r>
              <a:rPr lang="nl-NL" b="0" dirty="0" err="1"/>
              <a:t>satisfying</a:t>
            </a:r>
            <a:r>
              <a:rPr lang="nl-NL" b="0" dirty="0"/>
              <a:t> </a:t>
            </a:r>
            <a:r>
              <a:rPr lang="nl-NL" b="0" dirty="0" err="1"/>
              <a:t>clinical</a:t>
            </a:r>
            <a:r>
              <a:rPr lang="nl-NL" b="0" dirty="0"/>
              <a:t> response are </a:t>
            </a:r>
            <a:r>
              <a:rPr lang="nl-NL" b="0" dirty="0" err="1"/>
              <a:t>lacking</a:t>
            </a:r>
            <a:endParaRPr lang="nl-NL" b="0" dirty="0"/>
          </a:p>
          <a:p>
            <a:endParaRPr lang="nl-NL" b="0" dirty="0"/>
          </a:p>
        </p:txBody>
      </p:sp>
      <p:sp>
        <p:nvSpPr>
          <p:cNvPr id="4" name="Tijdelijke aanduiding voor dianummer 3">
            <a:extLst>
              <a:ext uri="{FF2B5EF4-FFF2-40B4-BE49-F238E27FC236}">
                <a16:creationId xmlns:a16="http://schemas.microsoft.com/office/drawing/2014/main" id="{68161512-7FD6-77E6-58D7-450518DD6F66}"/>
              </a:ext>
            </a:extLst>
          </p:cNvPr>
          <p:cNvSpPr>
            <a:spLocks noGrp="1"/>
          </p:cNvSpPr>
          <p:nvPr>
            <p:ph type="sldNum" sz="quarter" idx="12"/>
          </p:nvPr>
        </p:nvSpPr>
        <p:spPr/>
        <p:txBody>
          <a:bodyPr/>
          <a:lstStyle/>
          <a:p>
            <a:fld id="{5A195573-6125-40C3-AA0C-3AC6CFB9F86B}" type="slidenum">
              <a:rPr lang="en-US" smtClean="0"/>
              <a:pPr/>
              <a:t>29</a:t>
            </a:fld>
            <a:endParaRPr lang="en-US" dirty="0"/>
          </a:p>
        </p:txBody>
      </p:sp>
    </p:spTree>
    <p:extLst>
      <p:ext uri="{BB962C8B-B14F-4D97-AF65-F5344CB8AC3E}">
        <p14:creationId xmlns:p14="http://schemas.microsoft.com/office/powerpoint/2010/main" val="12288997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nl-NL" dirty="0" err="1"/>
              <a:t>Outline</a:t>
            </a:r>
            <a:r>
              <a:rPr lang="nl-NL" dirty="0"/>
              <a:t> of </a:t>
            </a:r>
            <a:r>
              <a:rPr lang="nl-NL" dirty="0" err="1"/>
              <a:t>this</a:t>
            </a:r>
            <a:r>
              <a:rPr lang="nl-NL" dirty="0"/>
              <a:t> </a:t>
            </a:r>
            <a:r>
              <a:rPr lang="nl-NL" dirty="0" err="1"/>
              <a:t>presentation</a:t>
            </a:r>
            <a:endParaRPr lang="nl-NL" dirty="0"/>
          </a:p>
        </p:txBody>
      </p:sp>
      <p:sp>
        <p:nvSpPr>
          <p:cNvPr id="5" name="Tijdelijke aanduiding voor inhoud 4"/>
          <p:cNvSpPr>
            <a:spLocks noGrp="1"/>
          </p:cNvSpPr>
          <p:nvPr>
            <p:ph type="body" sz="quarter" idx="11"/>
          </p:nvPr>
        </p:nvSpPr>
        <p:spPr/>
        <p:txBody>
          <a:bodyPr/>
          <a:lstStyle/>
          <a:p>
            <a:pPr>
              <a:lnSpc>
                <a:spcPct val="150000"/>
              </a:lnSpc>
            </a:pPr>
            <a:r>
              <a:rPr lang="nl-NL" dirty="0" err="1"/>
              <a:t>Introduction</a:t>
            </a:r>
            <a:endParaRPr lang="nl-NL" dirty="0"/>
          </a:p>
          <a:p>
            <a:pPr lvl="1">
              <a:lnSpc>
                <a:spcPct val="150000"/>
              </a:lnSpc>
            </a:pPr>
            <a:r>
              <a:rPr lang="nl-NL" dirty="0"/>
              <a:t>Is </a:t>
            </a:r>
            <a:r>
              <a:rPr lang="nl-NL" dirty="0" err="1"/>
              <a:t>hemophilic</a:t>
            </a:r>
            <a:r>
              <a:rPr lang="nl-NL" dirty="0"/>
              <a:t> </a:t>
            </a:r>
            <a:r>
              <a:rPr lang="nl-NL" dirty="0" err="1"/>
              <a:t>arthropathy</a:t>
            </a:r>
            <a:r>
              <a:rPr lang="nl-NL" dirty="0"/>
              <a:t> </a:t>
            </a:r>
            <a:r>
              <a:rPr lang="nl-NL" dirty="0" err="1"/>
              <a:t>still</a:t>
            </a:r>
            <a:r>
              <a:rPr lang="nl-NL" dirty="0"/>
              <a:t> a </a:t>
            </a:r>
            <a:r>
              <a:rPr lang="nl-NL" dirty="0" err="1"/>
              <a:t>problem</a:t>
            </a:r>
            <a:r>
              <a:rPr lang="nl-NL" dirty="0"/>
              <a:t>?</a:t>
            </a:r>
          </a:p>
          <a:p>
            <a:pPr>
              <a:lnSpc>
                <a:spcPct val="150000"/>
              </a:lnSpc>
            </a:pPr>
            <a:endParaRPr lang="nl-NL" dirty="0"/>
          </a:p>
          <a:p>
            <a:pPr>
              <a:lnSpc>
                <a:spcPct val="150000"/>
              </a:lnSpc>
            </a:pPr>
            <a:r>
              <a:rPr lang="nl-NL" dirty="0" err="1"/>
              <a:t>Ankle</a:t>
            </a:r>
            <a:r>
              <a:rPr lang="nl-NL" dirty="0"/>
              <a:t> joint </a:t>
            </a:r>
            <a:r>
              <a:rPr lang="nl-NL" dirty="0" err="1"/>
              <a:t>distraction</a:t>
            </a:r>
            <a:endParaRPr lang="nl-NL" dirty="0"/>
          </a:p>
          <a:p>
            <a:pPr>
              <a:lnSpc>
                <a:spcPct val="150000"/>
              </a:lnSpc>
            </a:pPr>
            <a:r>
              <a:rPr lang="nl-NL" b="0" dirty="0" err="1">
                <a:solidFill>
                  <a:schemeClr val="bg2"/>
                </a:solidFill>
              </a:rPr>
              <a:t>Principle</a:t>
            </a:r>
            <a:endParaRPr lang="nl-NL" b="0" dirty="0">
              <a:solidFill>
                <a:schemeClr val="bg2"/>
              </a:solidFill>
            </a:endParaRPr>
          </a:p>
          <a:p>
            <a:pPr>
              <a:lnSpc>
                <a:spcPct val="150000"/>
              </a:lnSpc>
            </a:pPr>
            <a:r>
              <a:rPr lang="nl-NL" b="0" dirty="0" err="1">
                <a:solidFill>
                  <a:schemeClr val="bg2"/>
                </a:solidFill>
              </a:rPr>
              <a:t>Retrospective</a:t>
            </a:r>
            <a:r>
              <a:rPr lang="nl-NL" b="0" dirty="0">
                <a:solidFill>
                  <a:schemeClr val="bg2"/>
                </a:solidFill>
              </a:rPr>
              <a:t> </a:t>
            </a:r>
            <a:r>
              <a:rPr lang="nl-NL" b="0" dirty="0" err="1">
                <a:solidFill>
                  <a:schemeClr val="bg2"/>
                </a:solidFill>
              </a:rPr>
              <a:t>results</a:t>
            </a:r>
            <a:r>
              <a:rPr lang="nl-NL" b="0" dirty="0">
                <a:solidFill>
                  <a:schemeClr val="bg2"/>
                </a:solidFill>
              </a:rPr>
              <a:t> in </a:t>
            </a:r>
            <a:r>
              <a:rPr lang="nl-NL" b="0" dirty="0" err="1">
                <a:solidFill>
                  <a:schemeClr val="bg2"/>
                </a:solidFill>
              </a:rPr>
              <a:t>haemophilia</a:t>
            </a:r>
            <a:endParaRPr lang="nl-NL" b="0" dirty="0">
              <a:solidFill>
                <a:schemeClr val="bg2"/>
              </a:solidFill>
            </a:endParaRPr>
          </a:p>
          <a:p>
            <a:pPr>
              <a:lnSpc>
                <a:spcPct val="150000"/>
              </a:lnSpc>
            </a:pPr>
            <a:r>
              <a:rPr lang="nl-NL" b="0" dirty="0" err="1">
                <a:solidFill>
                  <a:schemeClr val="bg2"/>
                </a:solidFill>
              </a:rPr>
              <a:t>Prospective</a:t>
            </a:r>
            <a:r>
              <a:rPr lang="nl-NL" b="0" dirty="0">
                <a:solidFill>
                  <a:schemeClr val="bg2"/>
                </a:solidFill>
              </a:rPr>
              <a:t> </a:t>
            </a:r>
            <a:r>
              <a:rPr lang="nl-NL" b="0" dirty="0" err="1">
                <a:solidFill>
                  <a:schemeClr val="bg2"/>
                </a:solidFill>
              </a:rPr>
              <a:t>results</a:t>
            </a:r>
            <a:r>
              <a:rPr lang="nl-NL" b="0" dirty="0">
                <a:solidFill>
                  <a:schemeClr val="bg2"/>
                </a:solidFill>
              </a:rPr>
              <a:t> in </a:t>
            </a:r>
            <a:r>
              <a:rPr lang="nl-NL" b="0" dirty="0" err="1">
                <a:solidFill>
                  <a:schemeClr val="bg2"/>
                </a:solidFill>
              </a:rPr>
              <a:t>haemophilia</a:t>
            </a:r>
            <a:endParaRPr lang="nl-NL" b="0" dirty="0">
              <a:solidFill>
                <a:schemeClr val="bg2"/>
              </a:solidFill>
            </a:endParaRPr>
          </a:p>
        </p:txBody>
      </p:sp>
    </p:spTree>
    <p:extLst>
      <p:ext uri="{BB962C8B-B14F-4D97-AF65-F5344CB8AC3E}">
        <p14:creationId xmlns:p14="http://schemas.microsoft.com/office/powerpoint/2010/main" val="13980369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nl-NL" dirty="0" err="1"/>
              <a:t>Acknowledgements</a:t>
            </a:r>
            <a:endParaRPr lang="nl-NL" dirty="0"/>
          </a:p>
        </p:txBody>
      </p:sp>
      <p:sp>
        <p:nvSpPr>
          <p:cNvPr id="5" name="Tijdelijke aanduiding voor inhoud 4"/>
          <p:cNvSpPr>
            <a:spLocks noGrp="1"/>
          </p:cNvSpPr>
          <p:nvPr>
            <p:ph type="body" sz="quarter" idx="11"/>
          </p:nvPr>
        </p:nvSpPr>
        <p:spPr>
          <a:xfrm>
            <a:off x="5075695" y="1427800"/>
            <a:ext cx="3623012" cy="4375286"/>
          </a:xfrm>
        </p:spPr>
        <p:txBody>
          <a:bodyPr/>
          <a:lstStyle/>
          <a:p>
            <a:pPr marL="0" indent="0">
              <a:buNone/>
            </a:pPr>
            <a:r>
              <a:rPr lang="nl-NL" u="sng" dirty="0">
                <a:latin typeface="+mj-lt"/>
              </a:rPr>
              <a:t>Van Creveldkliniek</a:t>
            </a:r>
          </a:p>
          <a:p>
            <a:pPr marL="0" indent="0">
              <a:spcBef>
                <a:spcPts val="600"/>
              </a:spcBef>
              <a:buNone/>
            </a:pPr>
            <a:r>
              <a:rPr lang="nl-NL" sz="1800" b="0" dirty="0">
                <a:latin typeface="+mj-lt"/>
              </a:rPr>
              <a:t>Prof. dr. R.E.G. Schutgens</a:t>
            </a:r>
          </a:p>
          <a:p>
            <a:pPr marL="0" indent="0">
              <a:spcBef>
                <a:spcPts val="600"/>
              </a:spcBef>
              <a:buNone/>
            </a:pPr>
            <a:r>
              <a:rPr lang="nl-NL" sz="1800" b="0" dirty="0">
                <a:latin typeface="+mj-lt"/>
              </a:rPr>
              <a:t>Dr. G. Roosendaal</a:t>
            </a:r>
          </a:p>
          <a:p>
            <a:pPr marL="0" indent="0">
              <a:spcBef>
                <a:spcPts val="600"/>
              </a:spcBef>
              <a:buNone/>
            </a:pPr>
            <a:r>
              <a:rPr lang="nl-NL" sz="1800" b="0" dirty="0">
                <a:latin typeface="+mj-lt"/>
              </a:rPr>
              <a:t>Dr. E.P. Mauser-Bunschoten</a:t>
            </a:r>
          </a:p>
          <a:p>
            <a:pPr marL="0" indent="0">
              <a:spcBef>
                <a:spcPts val="600"/>
              </a:spcBef>
              <a:buNone/>
            </a:pPr>
            <a:r>
              <a:rPr lang="nl-NL" sz="1800" b="0" dirty="0">
                <a:latin typeface="+mj-lt"/>
              </a:rPr>
              <a:t>P. de Kleijn</a:t>
            </a:r>
          </a:p>
          <a:p>
            <a:pPr marL="0" indent="0">
              <a:buNone/>
            </a:pPr>
            <a:endParaRPr lang="nl-NL" sz="1400" dirty="0">
              <a:latin typeface="+mj-lt"/>
            </a:endParaRPr>
          </a:p>
          <a:p>
            <a:pPr marL="0" indent="0">
              <a:spcBef>
                <a:spcPts val="528"/>
              </a:spcBef>
              <a:buNone/>
            </a:pPr>
            <a:r>
              <a:rPr lang="nl-NL" u="sng" dirty="0">
                <a:latin typeface="+mj-lt"/>
              </a:rPr>
              <a:t>Rheumatology &amp; Clinical Immunology</a:t>
            </a:r>
          </a:p>
          <a:p>
            <a:pPr marL="0" indent="0">
              <a:spcBef>
                <a:spcPts val="600"/>
              </a:spcBef>
              <a:buNone/>
            </a:pPr>
            <a:r>
              <a:rPr lang="nl-NL" sz="1800" b="0" dirty="0">
                <a:latin typeface="+mj-lt"/>
              </a:rPr>
              <a:t>Dr. S.C. Mastbergen</a:t>
            </a:r>
          </a:p>
          <a:p>
            <a:pPr marL="0" indent="0">
              <a:spcBef>
                <a:spcPts val="600"/>
              </a:spcBef>
              <a:buNone/>
            </a:pPr>
            <a:r>
              <a:rPr lang="nl-NL" sz="1800" b="0" dirty="0">
                <a:latin typeface="+mj-lt"/>
              </a:rPr>
              <a:t>Prof. dr. F.P.J.G. Lafeber</a:t>
            </a:r>
          </a:p>
          <a:p>
            <a:pPr marL="0" indent="0" eaLnBrk="1" hangingPunct="1">
              <a:spcBef>
                <a:spcPts val="600"/>
              </a:spcBef>
              <a:buNone/>
            </a:pPr>
            <a:r>
              <a:rPr lang="en-US" altLang="nl-NL" sz="1800" b="0" dirty="0">
                <a:solidFill>
                  <a:schemeClr val="accent1"/>
                </a:solidFill>
                <a:latin typeface="+mj-lt"/>
                <a:cs typeface="Segoe UI" pitchFamily="34" charset="0"/>
              </a:rPr>
              <a:t>Dr. M.E.R. van </a:t>
            </a:r>
            <a:r>
              <a:rPr lang="en-US" altLang="nl-NL" sz="1800" b="0" dirty="0" err="1">
                <a:solidFill>
                  <a:schemeClr val="accent1"/>
                </a:solidFill>
                <a:latin typeface="+mj-lt"/>
                <a:cs typeface="Segoe UI" pitchFamily="34" charset="0"/>
              </a:rPr>
              <a:t>Meegeren</a:t>
            </a:r>
            <a:endParaRPr lang="en-US" altLang="nl-NL" sz="1800" b="0" dirty="0">
              <a:solidFill>
                <a:schemeClr val="accent1"/>
              </a:solidFill>
              <a:latin typeface="+mj-lt"/>
              <a:cs typeface="Segoe UI" pitchFamily="34" charset="0"/>
            </a:endParaRPr>
          </a:p>
          <a:p>
            <a:pPr marL="0" indent="0" eaLnBrk="1" hangingPunct="1">
              <a:spcBef>
                <a:spcPts val="600"/>
              </a:spcBef>
              <a:buNone/>
            </a:pPr>
            <a:r>
              <a:rPr lang="en-US" altLang="nl-NL" sz="1800" b="0" dirty="0">
                <a:solidFill>
                  <a:schemeClr val="accent1"/>
                </a:solidFill>
                <a:latin typeface="+mj-lt"/>
                <a:cs typeface="Segoe UI" pitchFamily="34" charset="0"/>
              </a:rPr>
              <a:t>Dr. E.D.P. van Bergen</a:t>
            </a:r>
          </a:p>
          <a:p>
            <a:pPr marL="0" indent="0" eaLnBrk="1" hangingPunct="1">
              <a:spcBef>
                <a:spcPts val="600"/>
              </a:spcBef>
              <a:buNone/>
            </a:pPr>
            <a:r>
              <a:rPr lang="en-US" altLang="nl-NL" sz="1800" b="0" dirty="0">
                <a:solidFill>
                  <a:schemeClr val="accent1"/>
                </a:solidFill>
                <a:latin typeface="+mj-lt"/>
                <a:cs typeface="Segoe UI" pitchFamily="34" charset="0"/>
              </a:rPr>
              <a:t>K. Coeleveld</a:t>
            </a:r>
          </a:p>
          <a:p>
            <a:pPr marL="0" indent="0">
              <a:spcBef>
                <a:spcPts val="600"/>
              </a:spcBef>
              <a:buNone/>
            </a:pPr>
            <a:r>
              <a:rPr lang="nl-NL" sz="1800" b="0" dirty="0">
                <a:latin typeface="+mj-lt"/>
              </a:rPr>
              <a:t>A.N. Concepcion</a:t>
            </a:r>
          </a:p>
          <a:p>
            <a:pPr marL="0" indent="0">
              <a:spcBef>
                <a:spcPts val="600"/>
              </a:spcBef>
              <a:buNone/>
            </a:pPr>
            <a:r>
              <a:rPr lang="nl-NL" sz="1800" b="0" dirty="0">
                <a:latin typeface="+mj-lt"/>
              </a:rPr>
              <a:t>M.J.G. Wenting – van Wijk</a:t>
            </a:r>
          </a:p>
        </p:txBody>
      </p:sp>
      <p:pic>
        <p:nvPicPr>
          <p:cNvPr id="6" name="Picture 7" descr="http://www.egm.nl/uploads/projecten/achtergronden/EGM_architecten_UMC_Utrecht00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099" y="1621742"/>
            <a:ext cx="4554829" cy="255837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hthoek 1"/>
          <p:cNvSpPr/>
          <p:nvPr/>
        </p:nvSpPr>
        <p:spPr>
          <a:xfrm>
            <a:off x="672879" y="4127757"/>
            <a:ext cx="4572000" cy="1515800"/>
          </a:xfrm>
          <a:prstGeom prst="rect">
            <a:avLst/>
          </a:prstGeom>
        </p:spPr>
        <p:txBody>
          <a:bodyPr>
            <a:spAutoFit/>
          </a:bodyPr>
          <a:lstStyle/>
          <a:p>
            <a:pPr marL="0" indent="0">
              <a:buNone/>
            </a:pPr>
            <a:endParaRPr lang="nl-NL" sz="2200" dirty="0">
              <a:solidFill>
                <a:schemeClr val="accent1"/>
              </a:solidFill>
              <a:latin typeface="+mj-lt"/>
              <a:ea typeface="Segoe UI" panose="020B0502040204020203" pitchFamily="34" charset="0"/>
              <a:cs typeface="Segoe UI" panose="020B0502040204020203" pitchFamily="34" charset="0"/>
            </a:endParaRPr>
          </a:p>
          <a:p>
            <a:pPr marL="0" indent="0">
              <a:spcBef>
                <a:spcPts val="528"/>
              </a:spcBef>
              <a:buNone/>
            </a:pPr>
            <a:r>
              <a:rPr lang="nl-NL" sz="2200" b="1" u="sng" dirty="0" err="1">
                <a:solidFill>
                  <a:schemeClr val="accent1"/>
                </a:solidFill>
                <a:latin typeface="+mj-lt"/>
                <a:ea typeface="Segoe UI" panose="020B0502040204020203" pitchFamily="34" charset="0"/>
                <a:cs typeface="Segoe UI" panose="020B0502040204020203" pitchFamily="34" charset="0"/>
              </a:rPr>
              <a:t>Orthopaedics</a:t>
            </a:r>
            <a:endParaRPr lang="nl-NL" sz="2200" b="1" u="sng" dirty="0">
              <a:solidFill>
                <a:schemeClr val="accent1"/>
              </a:solidFill>
              <a:latin typeface="+mj-lt"/>
              <a:ea typeface="Segoe UI" panose="020B0502040204020203" pitchFamily="34" charset="0"/>
              <a:cs typeface="Segoe UI" panose="020B0502040204020203" pitchFamily="34" charset="0"/>
            </a:endParaRPr>
          </a:p>
          <a:p>
            <a:pPr marL="0" indent="0">
              <a:spcBef>
                <a:spcPts val="528"/>
              </a:spcBef>
              <a:buNone/>
            </a:pPr>
            <a:r>
              <a:rPr lang="nl-NL" sz="1800" dirty="0">
                <a:solidFill>
                  <a:schemeClr val="accent1"/>
                </a:solidFill>
                <a:latin typeface="+mj-lt"/>
                <a:ea typeface="Segoe UI" panose="020B0502040204020203" pitchFamily="34" charset="0"/>
                <a:cs typeface="Segoe UI" panose="020B0502040204020203" pitchFamily="34" charset="0"/>
              </a:rPr>
              <a:t>Dr. H. </a:t>
            </a:r>
            <a:r>
              <a:rPr lang="nl-NL" sz="1800" dirty="0" err="1">
                <a:solidFill>
                  <a:schemeClr val="accent1"/>
                </a:solidFill>
                <a:latin typeface="+mj-lt"/>
                <a:ea typeface="Segoe UI" panose="020B0502040204020203" pitchFamily="34" charset="0"/>
                <a:cs typeface="Segoe UI" panose="020B0502040204020203" pitchFamily="34" charset="0"/>
              </a:rPr>
              <a:t>Ch</a:t>
            </a:r>
            <a:r>
              <a:rPr lang="nl-NL" sz="1800" dirty="0">
                <a:solidFill>
                  <a:schemeClr val="accent1"/>
                </a:solidFill>
                <a:latin typeface="+mj-lt"/>
                <a:ea typeface="Segoe UI" panose="020B0502040204020203" pitchFamily="34" charset="0"/>
                <a:cs typeface="Segoe UI" panose="020B0502040204020203" pitchFamily="34" charset="0"/>
              </a:rPr>
              <a:t>. </a:t>
            </a:r>
            <a:r>
              <a:rPr lang="nl-NL" sz="1800" dirty="0" err="1">
                <a:solidFill>
                  <a:schemeClr val="accent1"/>
                </a:solidFill>
                <a:latin typeface="+mj-lt"/>
                <a:ea typeface="Segoe UI" panose="020B0502040204020203" pitchFamily="34" charset="0"/>
                <a:cs typeface="Segoe UI" panose="020B0502040204020203" pitchFamily="34" charset="0"/>
              </a:rPr>
              <a:t>Vogely</a:t>
            </a:r>
            <a:endParaRPr lang="nl-NL" sz="1800" dirty="0">
              <a:solidFill>
                <a:schemeClr val="accent1"/>
              </a:solidFill>
              <a:latin typeface="+mj-lt"/>
              <a:ea typeface="Segoe UI" panose="020B0502040204020203" pitchFamily="34" charset="0"/>
              <a:cs typeface="Segoe UI" panose="020B0502040204020203" pitchFamily="34" charset="0"/>
            </a:endParaRPr>
          </a:p>
          <a:p>
            <a:pPr marL="0" indent="0">
              <a:spcBef>
                <a:spcPts val="528"/>
              </a:spcBef>
              <a:buNone/>
            </a:pPr>
            <a:r>
              <a:rPr lang="nl-NL" sz="1800" dirty="0">
                <a:solidFill>
                  <a:schemeClr val="accent1"/>
                </a:solidFill>
                <a:latin typeface="+mj-lt"/>
                <a:ea typeface="Segoe UI" panose="020B0502040204020203" pitchFamily="34" charset="0"/>
                <a:cs typeface="Segoe UI" panose="020B0502040204020203" pitchFamily="34" charset="0"/>
              </a:rPr>
              <a:t>Dr. P.M. van </a:t>
            </a:r>
            <a:r>
              <a:rPr lang="nl-NL" sz="1800" dirty="0" err="1">
                <a:solidFill>
                  <a:schemeClr val="accent1"/>
                </a:solidFill>
                <a:latin typeface="+mj-lt"/>
                <a:ea typeface="Segoe UI" panose="020B0502040204020203" pitchFamily="34" charset="0"/>
                <a:cs typeface="Segoe UI" panose="020B0502040204020203" pitchFamily="34" charset="0"/>
              </a:rPr>
              <a:t>Roermund</a:t>
            </a:r>
            <a:endParaRPr lang="nl-NL" sz="1800" dirty="0">
              <a:solidFill>
                <a:schemeClr val="accent1"/>
              </a:solidFill>
              <a:latin typeface="+mj-lt"/>
              <a:ea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3880321084"/>
      </p:ext>
    </p:extLst>
  </p:cSld>
  <p:clrMapOvr>
    <a:masterClrMapping/>
  </p:clrMapOvr>
  <p:transition spd="slow"/>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Joint </a:t>
            </a:r>
            <a:r>
              <a:rPr lang="nl-NL" dirty="0" err="1"/>
              <a:t>damage</a:t>
            </a:r>
            <a:r>
              <a:rPr lang="nl-NL" dirty="0"/>
              <a:t> in </a:t>
            </a:r>
            <a:r>
              <a:rPr lang="nl-NL" dirty="0" err="1"/>
              <a:t>haemophilia</a:t>
            </a:r>
            <a:endParaRPr lang="nl-NL" dirty="0"/>
          </a:p>
        </p:txBody>
      </p:sp>
      <p:sp>
        <p:nvSpPr>
          <p:cNvPr id="3" name="Tijdelijke aanduiding voor inhoud 2"/>
          <p:cNvSpPr>
            <a:spLocks noGrp="1"/>
          </p:cNvSpPr>
          <p:nvPr>
            <p:ph type="body" sz="quarter" idx="10"/>
          </p:nvPr>
        </p:nvSpPr>
        <p:spPr/>
        <p:txBody>
          <a:bodyPr/>
          <a:lstStyle/>
          <a:p>
            <a:endParaRPr lang="nl-NL" b="0" dirty="0"/>
          </a:p>
          <a:p>
            <a:endParaRPr lang="nl-NL" dirty="0"/>
          </a:p>
        </p:txBody>
      </p:sp>
      <p:pic>
        <p:nvPicPr>
          <p:cNvPr id="4" name="Picture 4" descr="https://www.researchgate.net/publication/11043859/figure/fig3/AS:267510838722573@1440790962093/Figure-3-Mean-Pettersson-scores-according-to-cumulative-number-of-joint-bleed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2628" y="1828237"/>
            <a:ext cx="5668866" cy="2797430"/>
          </a:xfrm>
          <a:prstGeom prst="rect">
            <a:avLst/>
          </a:prstGeom>
          <a:noFill/>
          <a:extLst>
            <a:ext uri="{909E8E84-426E-40DD-AFC4-6F175D3DCCD1}">
              <a14:hiddenFill xmlns:a14="http://schemas.microsoft.com/office/drawing/2010/main">
                <a:solidFill>
                  <a:srgbClr val="FFFFFF"/>
                </a:solidFill>
              </a14:hiddenFill>
            </a:ext>
          </a:extLst>
        </p:spPr>
      </p:pic>
      <p:sp>
        <p:nvSpPr>
          <p:cNvPr id="5" name="Tekstvak 4"/>
          <p:cNvSpPr txBox="1"/>
          <p:nvPr/>
        </p:nvSpPr>
        <p:spPr>
          <a:xfrm>
            <a:off x="5612169" y="5930130"/>
            <a:ext cx="2973892" cy="307777"/>
          </a:xfrm>
          <a:prstGeom prst="rect">
            <a:avLst/>
          </a:prstGeom>
          <a:noFill/>
        </p:spPr>
        <p:txBody>
          <a:bodyPr wrap="none" rtlCol="0">
            <a:spAutoFit/>
          </a:bodyPr>
          <a:lstStyle/>
          <a:p>
            <a:pPr algn="ctr"/>
            <a:r>
              <a:rPr lang="nl-NL" sz="1400" i="1" dirty="0">
                <a:latin typeface="Segoe UI" panose="020B0502040204020203" pitchFamily="34" charset="0"/>
                <a:cs typeface="Segoe UI" panose="020B0502040204020203" pitchFamily="34" charset="0"/>
              </a:rPr>
              <a:t>Fischer et al, Acta Radiologica 2002</a:t>
            </a:r>
          </a:p>
        </p:txBody>
      </p:sp>
      <p:sp>
        <p:nvSpPr>
          <p:cNvPr id="7" name="Rechthoek 6"/>
          <p:cNvSpPr/>
          <p:nvPr/>
        </p:nvSpPr>
        <p:spPr>
          <a:xfrm>
            <a:off x="1242628" y="4921989"/>
            <a:ext cx="1950470" cy="584775"/>
          </a:xfrm>
          <a:prstGeom prst="rect">
            <a:avLst/>
          </a:prstGeom>
        </p:spPr>
        <p:txBody>
          <a:bodyPr wrap="none">
            <a:spAutoFit/>
          </a:bodyPr>
          <a:lstStyle/>
          <a:p>
            <a:r>
              <a:rPr lang="nl-NL" sz="1600" dirty="0">
                <a:solidFill>
                  <a:srgbClr val="1C1C1C"/>
                </a:solidFill>
                <a:latin typeface="Segoe UI" panose="020B0502040204020203" pitchFamily="34" charset="0"/>
                <a:ea typeface="Segoe UI" panose="020B0502040204020203" pitchFamily="34" charset="0"/>
                <a:cs typeface="Segoe UI" panose="020B0502040204020203" pitchFamily="34" charset="0"/>
              </a:rPr>
              <a:t>n=117</a:t>
            </a:r>
          </a:p>
          <a:p>
            <a:r>
              <a:rPr lang="nl-NL" sz="1600" dirty="0">
                <a:solidFill>
                  <a:srgbClr val="1C1C1C"/>
                </a:solidFill>
                <a:latin typeface="Segoe UI" panose="020B0502040204020203" pitchFamily="34" charset="0"/>
                <a:ea typeface="Segoe UI" panose="020B0502040204020203" pitchFamily="34" charset="0"/>
                <a:cs typeface="Segoe UI" panose="020B0502040204020203" pitchFamily="34" charset="0"/>
              </a:rPr>
              <a:t>Severe haemophilia</a:t>
            </a:r>
          </a:p>
        </p:txBody>
      </p:sp>
      <p:pic>
        <p:nvPicPr>
          <p:cNvPr id="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20174" t="20174" r="6087" b="23617"/>
          <a:stretch/>
        </p:blipFill>
        <p:spPr bwMode="auto">
          <a:xfrm>
            <a:off x="1212635" y="1828237"/>
            <a:ext cx="5886480" cy="27974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8826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nl-NL" dirty="0" err="1"/>
              <a:t>Number</a:t>
            </a:r>
            <a:r>
              <a:rPr lang="nl-NL" dirty="0"/>
              <a:t> of joint </a:t>
            </a:r>
            <a:r>
              <a:rPr lang="nl-NL" dirty="0" err="1"/>
              <a:t>bleeds</a:t>
            </a:r>
            <a:r>
              <a:rPr lang="nl-NL" dirty="0"/>
              <a:t> </a:t>
            </a:r>
            <a:r>
              <a:rPr lang="nl-NL" dirty="0" err="1"/>
              <a:t>depending</a:t>
            </a:r>
            <a:r>
              <a:rPr lang="nl-NL" dirty="0"/>
              <a:t> on FVIII </a:t>
            </a:r>
            <a:r>
              <a:rPr lang="nl-NL" dirty="0" err="1"/>
              <a:t>activity</a:t>
            </a:r>
            <a:endParaRPr lang="nl-NL" dirty="0"/>
          </a:p>
        </p:txBody>
      </p:sp>
      <p:sp>
        <p:nvSpPr>
          <p:cNvPr id="6" name="Tekstvak 5"/>
          <p:cNvSpPr txBox="1"/>
          <p:nvPr/>
        </p:nvSpPr>
        <p:spPr>
          <a:xfrm>
            <a:off x="6249960" y="6208347"/>
            <a:ext cx="2448747" cy="300082"/>
          </a:xfrm>
          <a:prstGeom prst="rect">
            <a:avLst/>
          </a:prstGeom>
          <a:noFill/>
        </p:spPr>
        <p:txBody>
          <a:bodyPr wrap="none" rtlCol="0">
            <a:spAutoFit/>
          </a:bodyPr>
          <a:lstStyle/>
          <a:p>
            <a:r>
              <a:rPr lang="nl-NL" sz="1350" dirty="0"/>
              <a:t>Den </a:t>
            </a:r>
            <a:r>
              <a:rPr lang="nl-NL" sz="1350" dirty="0" err="1"/>
              <a:t>Uijl</a:t>
            </a:r>
            <a:r>
              <a:rPr lang="nl-NL" sz="1350" dirty="0"/>
              <a:t> et al, Haemophilia 2011</a:t>
            </a:r>
          </a:p>
        </p:txBody>
      </p:sp>
      <p:pic>
        <p:nvPicPr>
          <p:cNvPr id="7" name="Afbeelding 6"/>
          <p:cNvPicPr>
            <a:picLocks noChangeAspect="1"/>
          </p:cNvPicPr>
          <p:nvPr/>
        </p:nvPicPr>
        <p:blipFill>
          <a:blip r:embed="rId2"/>
          <a:stretch>
            <a:fillRect/>
          </a:stretch>
        </p:blipFill>
        <p:spPr>
          <a:xfrm>
            <a:off x="692729" y="1352952"/>
            <a:ext cx="7443378" cy="4653753"/>
          </a:xfrm>
          <a:prstGeom prst="rect">
            <a:avLst/>
          </a:prstGeom>
        </p:spPr>
      </p:pic>
    </p:spTree>
    <p:extLst>
      <p:ext uri="{BB962C8B-B14F-4D97-AF65-F5344CB8AC3E}">
        <p14:creationId xmlns:p14="http://schemas.microsoft.com/office/powerpoint/2010/main" val="18204047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nl-NL" dirty="0"/>
              <a:t>Joint </a:t>
            </a:r>
            <a:r>
              <a:rPr lang="nl-NL" dirty="0" err="1"/>
              <a:t>disease</a:t>
            </a:r>
            <a:r>
              <a:rPr lang="nl-NL" dirty="0"/>
              <a:t> in </a:t>
            </a:r>
            <a:r>
              <a:rPr lang="nl-NL" dirty="0" err="1"/>
              <a:t>the</a:t>
            </a:r>
            <a:r>
              <a:rPr lang="nl-NL" dirty="0"/>
              <a:t> </a:t>
            </a:r>
            <a:r>
              <a:rPr lang="nl-NL" dirty="0" err="1"/>
              <a:t>future</a:t>
            </a:r>
            <a:r>
              <a:rPr lang="nl-NL" dirty="0"/>
              <a:t>?</a:t>
            </a:r>
          </a:p>
        </p:txBody>
      </p:sp>
      <p:sp>
        <p:nvSpPr>
          <p:cNvPr id="5" name="Tijdelijke aanduiding voor inhoud 4"/>
          <p:cNvSpPr>
            <a:spLocks noGrp="1"/>
          </p:cNvSpPr>
          <p:nvPr>
            <p:ph type="body" sz="quarter" idx="11"/>
          </p:nvPr>
        </p:nvSpPr>
        <p:spPr/>
        <p:txBody>
          <a:bodyPr/>
          <a:lstStyle/>
          <a:p>
            <a:r>
              <a:rPr lang="nl-NL" b="0" dirty="0" err="1"/>
              <a:t>Current</a:t>
            </a:r>
            <a:r>
              <a:rPr lang="nl-NL" b="0" dirty="0"/>
              <a:t> </a:t>
            </a:r>
            <a:r>
              <a:rPr lang="nl-NL" b="0" dirty="0" err="1"/>
              <a:t>haemophilia</a:t>
            </a:r>
            <a:r>
              <a:rPr lang="nl-NL" b="0" dirty="0"/>
              <a:t> </a:t>
            </a:r>
            <a:r>
              <a:rPr lang="nl-NL" b="0" dirty="0" err="1"/>
              <a:t>population</a:t>
            </a:r>
            <a:endParaRPr lang="nl-NL" b="0" dirty="0"/>
          </a:p>
          <a:p>
            <a:endParaRPr lang="nl-NL" b="0" dirty="0"/>
          </a:p>
          <a:p>
            <a:r>
              <a:rPr lang="nl-NL" b="0" dirty="0"/>
              <a:t>Haemophilia in </a:t>
            </a:r>
            <a:r>
              <a:rPr lang="nl-NL" b="0" dirty="0" err="1"/>
              <a:t>the</a:t>
            </a:r>
            <a:r>
              <a:rPr lang="nl-NL" b="0" dirty="0"/>
              <a:t> Netherlands cohort (N = 906)</a:t>
            </a:r>
          </a:p>
          <a:p>
            <a:endParaRPr lang="nl-NL" b="0" dirty="0"/>
          </a:p>
        </p:txBody>
      </p:sp>
      <p:graphicFrame>
        <p:nvGraphicFramePr>
          <p:cNvPr id="7" name="Grafiek 6">
            <a:extLst>
              <a:ext uri="{FF2B5EF4-FFF2-40B4-BE49-F238E27FC236}">
                <a16:creationId xmlns:a16="http://schemas.microsoft.com/office/drawing/2014/main" id="{4B74CED6-EB21-4A53-ABFF-9FBA07F6573F}"/>
              </a:ext>
            </a:extLst>
          </p:cNvPr>
          <p:cNvGraphicFramePr/>
          <p:nvPr/>
        </p:nvGraphicFramePr>
        <p:xfrm>
          <a:off x="2125535" y="2285488"/>
          <a:ext cx="5328209" cy="3517598"/>
        </p:xfrm>
        <a:graphic>
          <a:graphicData uri="http://schemas.openxmlformats.org/drawingml/2006/chart">
            <c:chart xmlns:c="http://schemas.openxmlformats.org/drawingml/2006/chart" xmlns:r="http://schemas.openxmlformats.org/officeDocument/2006/relationships" r:id="rId2"/>
          </a:graphicData>
        </a:graphic>
      </p:graphicFrame>
      <p:sp>
        <p:nvSpPr>
          <p:cNvPr id="8" name="Rechthoek 7">
            <a:extLst>
              <a:ext uri="{FF2B5EF4-FFF2-40B4-BE49-F238E27FC236}">
                <a16:creationId xmlns:a16="http://schemas.microsoft.com/office/drawing/2014/main" id="{6C154EC3-A3AF-4BC0-A92C-D410DC1817B4}"/>
              </a:ext>
            </a:extLst>
          </p:cNvPr>
          <p:cNvSpPr/>
          <p:nvPr/>
        </p:nvSpPr>
        <p:spPr>
          <a:xfrm>
            <a:off x="2446411" y="3615443"/>
            <a:ext cx="897153" cy="1575393"/>
          </a:xfrm>
          <a:prstGeom prst="rect">
            <a:avLst/>
          </a:prstGeom>
          <a:noFill/>
          <a:ln w="28575">
            <a:solidFill>
              <a:schemeClr val="bg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9" name="Rechthoek 8">
            <a:extLst>
              <a:ext uri="{FF2B5EF4-FFF2-40B4-BE49-F238E27FC236}">
                <a16:creationId xmlns:a16="http://schemas.microsoft.com/office/drawing/2014/main" id="{7821C7AF-CF01-456F-9939-A208542E1767}"/>
              </a:ext>
            </a:extLst>
          </p:cNvPr>
          <p:cNvSpPr/>
          <p:nvPr/>
        </p:nvSpPr>
        <p:spPr>
          <a:xfrm>
            <a:off x="6236752" y="2881277"/>
            <a:ext cx="912193" cy="2309559"/>
          </a:xfrm>
          <a:prstGeom prst="rect">
            <a:avLst/>
          </a:prstGeom>
          <a:noFill/>
          <a:ln w="28575">
            <a:solidFill>
              <a:schemeClr val="bg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Tree>
    <p:extLst>
      <p:ext uri="{BB962C8B-B14F-4D97-AF65-F5344CB8AC3E}">
        <p14:creationId xmlns:p14="http://schemas.microsoft.com/office/powerpoint/2010/main" val="8523872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nl-NL" dirty="0"/>
              <a:t>Joint </a:t>
            </a:r>
            <a:r>
              <a:rPr lang="nl-NL" dirty="0" err="1"/>
              <a:t>disease</a:t>
            </a:r>
            <a:r>
              <a:rPr lang="nl-NL" dirty="0"/>
              <a:t> in </a:t>
            </a:r>
            <a:r>
              <a:rPr lang="nl-NL" dirty="0" err="1"/>
              <a:t>the</a:t>
            </a:r>
            <a:r>
              <a:rPr lang="nl-NL" dirty="0"/>
              <a:t> </a:t>
            </a:r>
            <a:r>
              <a:rPr lang="nl-NL" dirty="0" err="1"/>
              <a:t>future</a:t>
            </a:r>
            <a:r>
              <a:rPr lang="nl-NL" dirty="0"/>
              <a:t>?</a:t>
            </a:r>
          </a:p>
        </p:txBody>
      </p:sp>
      <p:sp>
        <p:nvSpPr>
          <p:cNvPr id="5" name="Tijdelijke aanduiding voor inhoud 4"/>
          <p:cNvSpPr>
            <a:spLocks noGrp="1"/>
          </p:cNvSpPr>
          <p:nvPr>
            <p:ph type="body" sz="quarter" idx="11"/>
          </p:nvPr>
        </p:nvSpPr>
        <p:spPr/>
        <p:txBody>
          <a:bodyPr/>
          <a:lstStyle/>
          <a:p>
            <a:r>
              <a:rPr lang="nl-NL" b="0" dirty="0" err="1"/>
              <a:t>Current</a:t>
            </a:r>
            <a:r>
              <a:rPr lang="nl-NL" b="0" dirty="0"/>
              <a:t> haemophilia </a:t>
            </a:r>
            <a:r>
              <a:rPr lang="nl-NL" b="0" dirty="0" err="1"/>
              <a:t>population</a:t>
            </a:r>
            <a:endParaRPr lang="nl-NL" b="0" dirty="0"/>
          </a:p>
          <a:p>
            <a:endParaRPr lang="nl-NL" b="0" dirty="0"/>
          </a:p>
          <a:p>
            <a:r>
              <a:rPr lang="nl-NL" b="0" dirty="0"/>
              <a:t>Complete prevention </a:t>
            </a:r>
            <a:r>
              <a:rPr lang="nl-NL" b="0" dirty="0" err="1"/>
              <a:t>by</a:t>
            </a:r>
            <a:r>
              <a:rPr lang="nl-NL" b="0" dirty="0"/>
              <a:t> new </a:t>
            </a:r>
            <a:r>
              <a:rPr lang="nl-NL" b="0" dirty="0" err="1"/>
              <a:t>treatments</a:t>
            </a:r>
            <a:r>
              <a:rPr lang="nl-NL" b="0" dirty="0"/>
              <a:t>?</a:t>
            </a:r>
          </a:p>
          <a:p>
            <a:endParaRPr lang="nl-NL" b="0" dirty="0"/>
          </a:p>
        </p:txBody>
      </p:sp>
    </p:spTree>
    <p:extLst>
      <p:ext uri="{BB962C8B-B14F-4D97-AF65-F5344CB8AC3E}">
        <p14:creationId xmlns:p14="http://schemas.microsoft.com/office/powerpoint/2010/main" val="1671255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nl-NL" dirty="0"/>
              <a:t>Joint </a:t>
            </a:r>
            <a:r>
              <a:rPr lang="nl-NL" dirty="0" err="1"/>
              <a:t>disease</a:t>
            </a:r>
            <a:r>
              <a:rPr lang="nl-NL" dirty="0"/>
              <a:t> in </a:t>
            </a:r>
            <a:r>
              <a:rPr lang="nl-NL" dirty="0" err="1"/>
              <a:t>the</a:t>
            </a:r>
            <a:r>
              <a:rPr lang="nl-NL" dirty="0"/>
              <a:t> </a:t>
            </a:r>
            <a:r>
              <a:rPr lang="nl-NL" dirty="0" err="1"/>
              <a:t>future</a:t>
            </a:r>
            <a:r>
              <a:rPr lang="nl-NL" dirty="0"/>
              <a:t>?</a:t>
            </a:r>
          </a:p>
        </p:txBody>
      </p:sp>
      <p:sp>
        <p:nvSpPr>
          <p:cNvPr id="5" name="Tijdelijke aanduiding voor inhoud 4"/>
          <p:cNvSpPr>
            <a:spLocks noGrp="1"/>
          </p:cNvSpPr>
          <p:nvPr>
            <p:ph type="body" sz="quarter" idx="11"/>
          </p:nvPr>
        </p:nvSpPr>
        <p:spPr/>
        <p:txBody>
          <a:bodyPr/>
          <a:lstStyle/>
          <a:p>
            <a:r>
              <a:rPr lang="nl-NL" b="0" dirty="0" err="1"/>
              <a:t>Current</a:t>
            </a:r>
            <a:r>
              <a:rPr lang="nl-NL" b="0" dirty="0"/>
              <a:t> haemophilia </a:t>
            </a:r>
            <a:r>
              <a:rPr lang="nl-NL" b="0" dirty="0" err="1"/>
              <a:t>population</a:t>
            </a:r>
            <a:endParaRPr lang="nl-NL" b="0" dirty="0"/>
          </a:p>
          <a:p>
            <a:endParaRPr lang="nl-NL" b="0" dirty="0"/>
          </a:p>
          <a:p>
            <a:r>
              <a:rPr lang="nl-NL" b="0" dirty="0"/>
              <a:t>Complete prevention </a:t>
            </a:r>
            <a:r>
              <a:rPr lang="nl-NL" b="0" dirty="0" err="1"/>
              <a:t>by</a:t>
            </a:r>
            <a:r>
              <a:rPr lang="nl-NL" b="0" dirty="0"/>
              <a:t> new </a:t>
            </a:r>
            <a:r>
              <a:rPr lang="nl-NL" b="0" dirty="0" err="1"/>
              <a:t>treatments</a:t>
            </a:r>
            <a:r>
              <a:rPr lang="nl-NL" b="0" dirty="0"/>
              <a:t>?</a:t>
            </a:r>
          </a:p>
          <a:p>
            <a:endParaRPr lang="nl-NL" b="0" dirty="0"/>
          </a:p>
          <a:p>
            <a:r>
              <a:rPr lang="nl-NL" b="0" dirty="0"/>
              <a:t>Joint </a:t>
            </a:r>
            <a:r>
              <a:rPr lang="nl-NL" b="0" dirty="0" err="1"/>
              <a:t>disease</a:t>
            </a:r>
            <a:r>
              <a:rPr lang="nl-NL" b="0" dirty="0"/>
              <a:t> without </a:t>
            </a:r>
            <a:r>
              <a:rPr lang="nl-NL" b="0" dirty="0" err="1"/>
              <a:t>clinically</a:t>
            </a:r>
            <a:r>
              <a:rPr lang="nl-NL" b="0" dirty="0"/>
              <a:t> </a:t>
            </a:r>
            <a:r>
              <a:rPr lang="nl-NL" b="0" dirty="0" err="1"/>
              <a:t>overt</a:t>
            </a:r>
            <a:r>
              <a:rPr lang="nl-NL" b="0" dirty="0"/>
              <a:t> </a:t>
            </a:r>
            <a:r>
              <a:rPr lang="nl-NL" b="0" dirty="0" err="1"/>
              <a:t>bleeds</a:t>
            </a:r>
            <a:endParaRPr lang="nl-NL" b="0" dirty="0"/>
          </a:p>
          <a:p>
            <a:r>
              <a:rPr lang="nl-NL" altLang="nl-NL" sz="1050" b="0" i="1" dirty="0">
                <a:latin typeface="Segoe UI" panose="020B0502040204020203" pitchFamily="34" charset="0"/>
                <a:cs typeface="Segoe UI" panose="020B0502040204020203" pitchFamily="34" charset="0"/>
              </a:rPr>
              <a:t>					Manco-Johnson et al, NEJM 2007</a:t>
            </a:r>
          </a:p>
          <a:p>
            <a:r>
              <a:rPr lang="nl-NL" altLang="nl-NL" sz="1050" b="0" i="1" dirty="0">
                <a:latin typeface="Segoe UI" panose="020B0502040204020203" pitchFamily="34" charset="0"/>
                <a:cs typeface="Segoe UI" panose="020B0502040204020203" pitchFamily="34" charset="0"/>
              </a:rPr>
              <a:t>					Kraft et al, JTH 2012</a:t>
            </a:r>
          </a:p>
          <a:p>
            <a:endParaRPr lang="nl-NL" b="0" dirty="0"/>
          </a:p>
        </p:txBody>
      </p:sp>
      <p:pic>
        <p:nvPicPr>
          <p:cNvPr id="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2573" t="25813" r="46142" b="41905"/>
          <a:stretch/>
        </p:blipFill>
        <p:spPr bwMode="auto">
          <a:xfrm>
            <a:off x="2378989" y="3012728"/>
            <a:ext cx="3931370" cy="37257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a:extLst>
              <a:ext uri="{FF2B5EF4-FFF2-40B4-BE49-F238E27FC236}">
                <a16:creationId xmlns:a16="http://schemas.microsoft.com/office/drawing/2014/main" id="{649C2860-E091-A7E4-165D-70B8C67AA3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6091" y="3054239"/>
            <a:ext cx="8486803" cy="3684245"/>
          </a:xfrm>
          <a:prstGeom prst="rect">
            <a:avLst/>
          </a:prstGeom>
          <a:noFill/>
          <a:extLst>
            <a:ext uri="{909E8E84-426E-40DD-AFC4-6F175D3DCCD1}">
              <a14:hiddenFill xmlns:a14="http://schemas.microsoft.com/office/drawing/2010/main">
                <a:solidFill>
                  <a:srgbClr val="FFFFFF"/>
                </a:solidFill>
              </a14:hiddenFill>
            </a:ext>
          </a:extLst>
        </p:spPr>
      </p:pic>
      <p:sp>
        <p:nvSpPr>
          <p:cNvPr id="9" name="Tekstvak 8">
            <a:extLst>
              <a:ext uri="{FF2B5EF4-FFF2-40B4-BE49-F238E27FC236}">
                <a16:creationId xmlns:a16="http://schemas.microsoft.com/office/drawing/2014/main" id="{E4E745FF-8DE9-F4B3-36A8-1EF78F01BB29}"/>
              </a:ext>
            </a:extLst>
          </p:cNvPr>
          <p:cNvSpPr txBox="1"/>
          <p:nvPr/>
        </p:nvSpPr>
        <p:spPr>
          <a:xfrm>
            <a:off x="6958289" y="6188481"/>
            <a:ext cx="1856598" cy="253916"/>
          </a:xfrm>
          <a:prstGeom prst="rect">
            <a:avLst/>
          </a:prstGeom>
          <a:noFill/>
        </p:spPr>
        <p:txBody>
          <a:bodyPr wrap="none" rtlCol="0">
            <a:spAutoFit/>
          </a:bodyPr>
          <a:lstStyle/>
          <a:p>
            <a:r>
              <a:rPr lang="nl-NL" altLang="nl-NL" sz="1050" i="1" dirty="0">
                <a:latin typeface="Segoe UI" panose="020B0502040204020203" pitchFamily="34" charset="0"/>
                <a:cs typeface="Segoe UI" panose="020B0502040204020203" pitchFamily="34" charset="0"/>
              </a:rPr>
              <a:t>Van Leeuwen et al, JTH 2023</a:t>
            </a:r>
          </a:p>
        </p:txBody>
      </p:sp>
      <p:sp>
        <p:nvSpPr>
          <p:cNvPr id="2" name="Tijdelijke aanduiding voor inhoud 4">
            <a:extLst>
              <a:ext uri="{FF2B5EF4-FFF2-40B4-BE49-F238E27FC236}">
                <a16:creationId xmlns:a16="http://schemas.microsoft.com/office/drawing/2014/main" id="{11A83E05-12C4-43A9-01C3-2AA668461BFE}"/>
              </a:ext>
            </a:extLst>
          </p:cNvPr>
          <p:cNvSpPr txBox="1">
            <a:spLocks/>
          </p:cNvSpPr>
          <p:nvPr/>
        </p:nvSpPr>
        <p:spPr>
          <a:xfrm>
            <a:off x="587149" y="3242557"/>
            <a:ext cx="8258651" cy="4375286"/>
          </a:xfrm>
          <a:prstGeom prst="rect">
            <a:avLst/>
          </a:prstGeom>
        </p:spPr>
        <p:txBody>
          <a:bodyPr vert="horz" lIns="0" tIns="0" rIns="0" bIns="0" rtlCol="0" anchor="t" anchorCtr="0">
            <a:normAutofit/>
          </a:bodyPr>
          <a:lstStyle>
            <a:lvl1pPr marL="0" indent="0" algn="l" defTabSz="685783" rtl="0" eaLnBrk="1" latinLnBrk="0" hangingPunct="1">
              <a:lnSpc>
                <a:spcPct val="80000"/>
              </a:lnSpc>
              <a:spcBef>
                <a:spcPts val="0"/>
              </a:spcBef>
              <a:spcAft>
                <a:spcPts val="0"/>
              </a:spcAft>
              <a:buClr>
                <a:schemeClr val="tx2"/>
              </a:buClr>
              <a:buSzPct val="90000"/>
              <a:buFont typeface="+mj-lt"/>
              <a:buNone/>
              <a:defRPr lang="en-US" sz="2100" b="1" kern="1200">
                <a:solidFill>
                  <a:schemeClr val="tx2"/>
                </a:solidFill>
                <a:latin typeface="+mn-lt"/>
                <a:ea typeface="+mn-ea"/>
                <a:cs typeface="+mn-cs"/>
              </a:defRPr>
            </a:lvl1pPr>
            <a:lvl2pPr marL="0" indent="0" algn="l" defTabSz="685783" rtl="0" eaLnBrk="1" latinLnBrk="0" hangingPunct="1">
              <a:lnSpc>
                <a:spcPct val="80000"/>
              </a:lnSpc>
              <a:spcBef>
                <a:spcPts val="0"/>
              </a:spcBef>
              <a:spcAft>
                <a:spcPts val="0"/>
              </a:spcAft>
              <a:buClr>
                <a:schemeClr val="tx1"/>
              </a:buClr>
              <a:buSzPct val="90000"/>
              <a:buFont typeface="Arial" panose="020B0604020202020204" pitchFamily="34" charset="0"/>
              <a:buNone/>
              <a:defRPr sz="2100" kern="1200">
                <a:solidFill>
                  <a:schemeClr val="bg2"/>
                </a:solidFill>
                <a:latin typeface="+mn-lt"/>
                <a:ea typeface="+mn-ea"/>
                <a:cs typeface="+mn-cs"/>
              </a:defRPr>
            </a:lvl2pPr>
            <a:lvl3pPr marL="0" indent="0" algn="l" defTabSz="685783" rtl="0" eaLnBrk="1" latinLnBrk="0" hangingPunct="1">
              <a:lnSpc>
                <a:spcPct val="80000"/>
              </a:lnSpc>
              <a:spcBef>
                <a:spcPts val="0"/>
              </a:spcBef>
              <a:spcAft>
                <a:spcPts val="0"/>
              </a:spcAft>
              <a:buClr>
                <a:schemeClr val="tx1"/>
              </a:buClr>
              <a:buSzPct val="90000"/>
              <a:buFont typeface="+mj-lt"/>
              <a:buNone/>
              <a:defRPr sz="2100" kern="1200">
                <a:solidFill>
                  <a:schemeClr val="tx1"/>
                </a:solidFill>
                <a:latin typeface="+mn-lt"/>
                <a:ea typeface="+mn-ea"/>
                <a:cs typeface="+mn-cs"/>
              </a:defRPr>
            </a:lvl3pPr>
            <a:lvl4pPr marL="202495" indent="-202401" algn="l" defTabSz="685783" rtl="0" eaLnBrk="1" latinLnBrk="0" hangingPunct="1">
              <a:lnSpc>
                <a:spcPct val="80000"/>
              </a:lnSpc>
              <a:spcBef>
                <a:spcPts val="0"/>
              </a:spcBef>
              <a:spcAft>
                <a:spcPts val="0"/>
              </a:spcAft>
              <a:buClr>
                <a:schemeClr val="tx1"/>
              </a:buClr>
              <a:buSzPct val="90000"/>
              <a:buFont typeface="Arial" panose="020B0604020202020204" pitchFamily="34" charset="0"/>
              <a:buChar char="•"/>
              <a:defRPr sz="2100" kern="1200">
                <a:solidFill>
                  <a:schemeClr val="tx1"/>
                </a:solidFill>
                <a:latin typeface="+mn-lt"/>
                <a:ea typeface="+mn-ea"/>
                <a:cs typeface="+mn-cs"/>
              </a:defRPr>
            </a:lvl4pPr>
            <a:lvl5pPr marL="404990" indent="-202401" algn="l" defTabSz="685783" rtl="0" eaLnBrk="1" latinLnBrk="0" hangingPunct="1">
              <a:lnSpc>
                <a:spcPct val="80000"/>
              </a:lnSpc>
              <a:spcBef>
                <a:spcPts val="0"/>
              </a:spcBef>
              <a:spcAft>
                <a:spcPts val="0"/>
              </a:spcAft>
              <a:buClr>
                <a:schemeClr val="tx1"/>
              </a:buClr>
              <a:buSzPct val="90000"/>
              <a:buFont typeface="Arial" panose="020B0604020202020204" pitchFamily="34" charset="0"/>
              <a:buChar char="•"/>
              <a:defRPr sz="2100" kern="1200">
                <a:solidFill>
                  <a:schemeClr val="tx1"/>
                </a:solidFill>
                <a:latin typeface="+mn-lt"/>
                <a:ea typeface="+mn-ea"/>
                <a:cs typeface="+mn-cs"/>
              </a:defRPr>
            </a:lvl5pPr>
            <a:lvl6pPr marL="607485" indent="-202495" algn="l" defTabSz="685783" rtl="0" eaLnBrk="1" latinLnBrk="0" hangingPunct="1">
              <a:lnSpc>
                <a:spcPct val="80000"/>
              </a:lnSpc>
              <a:spcBef>
                <a:spcPts val="0"/>
              </a:spcBef>
              <a:spcAft>
                <a:spcPts val="0"/>
              </a:spcAft>
              <a:buClr>
                <a:schemeClr val="tx1"/>
              </a:buClr>
              <a:buSzPct val="90000"/>
              <a:buFont typeface="Arial" panose="020B0604020202020204" pitchFamily="34" charset="0"/>
              <a:buChar char="•"/>
              <a:defRPr sz="2100" kern="1200">
                <a:solidFill>
                  <a:schemeClr val="tx1"/>
                </a:solidFill>
                <a:latin typeface="+mn-lt"/>
                <a:ea typeface="+mn-ea"/>
                <a:cs typeface="+mn-cs"/>
              </a:defRPr>
            </a:lvl6pPr>
            <a:lvl7pPr marL="809980" indent="-202495" algn="l" defTabSz="685783" rtl="0" eaLnBrk="1" latinLnBrk="0" hangingPunct="1">
              <a:lnSpc>
                <a:spcPct val="80000"/>
              </a:lnSpc>
              <a:spcBef>
                <a:spcPts val="0"/>
              </a:spcBef>
              <a:spcAft>
                <a:spcPts val="0"/>
              </a:spcAft>
              <a:buClr>
                <a:schemeClr val="tx1"/>
              </a:buClr>
              <a:buSzPct val="90000"/>
              <a:buFont typeface="Arial" panose="020B0604020202020204" pitchFamily="34" charset="0"/>
              <a:buChar char="•"/>
              <a:defRPr sz="210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1800" b="0" dirty="0">
                <a:solidFill>
                  <a:schemeClr val="tx1"/>
                </a:solidFill>
              </a:rPr>
              <a:t>Severe hem A on prophylaxis</a:t>
            </a:r>
          </a:p>
          <a:p>
            <a:endParaRPr lang="en-US" sz="1800" b="0" dirty="0">
              <a:solidFill>
                <a:schemeClr val="tx1"/>
              </a:solidFill>
            </a:endParaRPr>
          </a:p>
          <a:p>
            <a:r>
              <a:rPr lang="en-US" sz="1800" b="0" dirty="0">
                <a:solidFill>
                  <a:schemeClr val="tx1"/>
                </a:solidFill>
              </a:rPr>
              <a:t>Age range 16.5-33.2 years</a:t>
            </a:r>
          </a:p>
        </p:txBody>
      </p:sp>
    </p:spTree>
    <p:extLst>
      <p:ext uri="{BB962C8B-B14F-4D97-AF65-F5344CB8AC3E}">
        <p14:creationId xmlns:p14="http://schemas.microsoft.com/office/powerpoint/2010/main" val="3540749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nodeType="withEffect">
                                  <p:stCondLst>
                                    <p:cond delay="0"/>
                                  </p:stCondLst>
                                  <p:childTnLst>
                                    <p:set>
                                      <p:cBhvr>
                                        <p:cTn id="14" dur="1" fill="hold">
                                          <p:stCondLst>
                                            <p:cond delay="0"/>
                                          </p:stCondLst>
                                        </p:cTn>
                                        <p:tgtEl>
                                          <p:spTgt spid="1028"/>
                                        </p:tgtEl>
                                        <p:attrNameLst>
                                          <p:attrName>style.visibility</p:attrName>
                                        </p:attrNameLst>
                                      </p:cBhvr>
                                      <p:to>
                                        <p:strVal val="visible"/>
                                      </p:to>
                                    </p:set>
                                    <p:animEffect transition="in" filter="fade">
                                      <p:cBhvr>
                                        <p:cTn id="15" dur="500"/>
                                        <p:tgtEl>
                                          <p:spTgt spid="102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nl-NL" dirty="0"/>
              <a:t>Joint </a:t>
            </a:r>
            <a:r>
              <a:rPr lang="nl-NL" dirty="0" err="1"/>
              <a:t>disease</a:t>
            </a:r>
            <a:r>
              <a:rPr lang="nl-NL" dirty="0"/>
              <a:t> in </a:t>
            </a:r>
            <a:r>
              <a:rPr lang="nl-NL" dirty="0" err="1"/>
              <a:t>the</a:t>
            </a:r>
            <a:r>
              <a:rPr lang="nl-NL" dirty="0"/>
              <a:t> </a:t>
            </a:r>
            <a:r>
              <a:rPr lang="nl-NL" dirty="0" err="1"/>
              <a:t>future</a:t>
            </a:r>
            <a:r>
              <a:rPr lang="nl-NL" dirty="0"/>
              <a:t>?</a:t>
            </a:r>
          </a:p>
        </p:txBody>
      </p:sp>
      <p:sp>
        <p:nvSpPr>
          <p:cNvPr id="5" name="Tijdelijke aanduiding voor inhoud 4"/>
          <p:cNvSpPr>
            <a:spLocks noGrp="1"/>
          </p:cNvSpPr>
          <p:nvPr>
            <p:ph type="body" sz="quarter" idx="11"/>
          </p:nvPr>
        </p:nvSpPr>
        <p:spPr/>
        <p:txBody>
          <a:bodyPr/>
          <a:lstStyle/>
          <a:p>
            <a:r>
              <a:rPr lang="nl-NL" b="0" dirty="0" err="1"/>
              <a:t>Current</a:t>
            </a:r>
            <a:r>
              <a:rPr lang="nl-NL" b="0" dirty="0"/>
              <a:t> haemophilia </a:t>
            </a:r>
            <a:r>
              <a:rPr lang="nl-NL" b="0" dirty="0" err="1"/>
              <a:t>population</a:t>
            </a:r>
            <a:endParaRPr lang="nl-NL" b="0" dirty="0"/>
          </a:p>
          <a:p>
            <a:endParaRPr lang="nl-NL" b="0" dirty="0"/>
          </a:p>
          <a:p>
            <a:r>
              <a:rPr lang="nl-NL" b="0" dirty="0"/>
              <a:t>Complete prevention </a:t>
            </a:r>
            <a:r>
              <a:rPr lang="nl-NL" b="0" dirty="0" err="1"/>
              <a:t>by</a:t>
            </a:r>
            <a:r>
              <a:rPr lang="nl-NL" b="0" dirty="0"/>
              <a:t> new </a:t>
            </a:r>
            <a:r>
              <a:rPr lang="nl-NL" b="0" dirty="0" err="1"/>
              <a:t>treatments</a:t>
            </a:r>
            <a:r>
              <a:rPr lang="nl-NL" b="0" dirty="0"/>
              <a:t>?</a:t>
            </a:r>
          </a:p>
          <a:p>
            <a:endParaRPr lang="nl-NL" b="0" dirty="0"/>
          </a:p>
          <a:p>
            <a:r>
              <a:rPr lang="nl-NL" b="0" dirty="0"/>
              <a:t>Joint </a:t>
            </a:r>
            <a:r>
              <a:rPr lang="nl-NL" b="0" dirty="0" err="1"/>
              <a:t>disease</a:t>
            </a:r>
            <a:r>
              <a:rPr lang="nl-NL" b="0" dirty="0"/>
              <a:t> without </a:t>
            </a:r>
            <a:r>
              <a:rPr lang="nl-NL" b="0" dirty="0" err="1"/>
              <a:t>clinically</a:t>
            </a:r>
            <a:r>
              <a:rPr lang="nl-NL" b="0" dirty="0"/>
              <a:t> </a:t>
            </a:r>
            <a:r>
              <a:rPr lang="nl-NL" b="0" dirty="0" err="1"/>
              <a:t>overt</a:t>
            </a:r>
            <a:r>
              <a:rPr lang="nl-NL" b="0" dirty="0"/>
              <a:t> </a:t>
            </a:r>
            <a:r>
              <a:rPr lang="nl-NL" b="0" dirty="0" err="1"/>
              <a:t>bleeds</a:t>
            </a:r>
            <a:endParaRPr lang="nl-NL" b="0" dirty="0"/>
          </a:p>
          <a:p>
            <a:r>
              <a:rPr lang="nl-NL" altLang="nl-NL" sz="1050" b="0" i="1" dirty="0">
                <a:latin typeface="Segoe UI" panose="020B0502040204020203" pitchFamily="34" charset="0"/>
                <a:cs typeface="Segoe UI" panose="020B0502040204020203" pitchFamily="34" charset="0"/>
              </a:rPr>
              <a:t>					Manco-Johnson et al, NEJM 2007</a:t>
            </a:r>
          </a:p>
          <a:p>
            <a:r>
              <a:rPr lang="nl-NL" altLang="nl-NL" sz="1050" b="0" i="1" dirty="0">
                <a:latin typeface="Segoe UI" panose="020B0502040204020203" pitchFamily="34" charset="0"/>
                <a:cs typeface="Segoe UI" panose="020B0502040204020203" pitchFamily="34" charset="0"/>
              </a:rPr>
              <a:t>					Kraft et al, JTH 2012</a:t>
            </a:r>
          </a:p>
          <a:p>
            <a:endParaRPr lang="nl-NL" b="0" dirty="0"/>
          </a:p>
          <a:p>
            <a:r>
              <a:rPr lang="nl-NL" b="0" dirty="0"/>
              <a:t>Global </a:t>
            </a:r>
            <a:r>
              <a:rPr lang="nl-NL" b="0" dirty="0" err="1"/>
              <a:t>differences</a:t>
            </a:r>
            <a:r>
              <a:rPr lang="nl-NL" b="0" dirty="0"/>
              <a:t> in treatment availability</a:t>
            </a:r>
          </a:p>
        </p:txBody>
      </p:sp>
      <p:pic>
        <p:nvPicPr>
          <p:cNvPr id="3" name="Afbeelding 2" descr="Afbeelding met kleding, tekst, schoeisel, persoon&#10;&#10;Door AI gegenereerde inhoud is mogelijk onjuist.">
            <a:extLst>
              <a:ext uri="{FF2B5EF4-FFF2-40B4-BE49-F238E27FC236}">
                <a16:creationId xmlns:a16="http://schemas.microsoft.com/office/drawing/2014/main" id="{84890D78-0378-6DFC-4FAB-978065E7254A}"/>
              </a:ext>
            </a:extLst>
          </p:cNvPr>
          <p:cNvPicPr>
            <a:picLocks noChangeAspect="1"/>
          </p:cNvPicPr>
          <p:nvPr/>
        </p:nvPicPr>
        <p:blipFill>
          <a:blip r:embed="rId2"/>
          <a:stretch>
            <a:fillRect/>
          </a:stretch>
        </p:blipFill>
        <p:spPr>
          <a:xfrm>
            <a:off x="5956191" y="2774197"/>
            <a:ext cx="2853626" cy="3804834"/>
          </a:xfrm>
          <a:prstGeom prst="rect">
            <a:avLst/>
          </a:prstGeom>
        </p:spPr>
      </p:pic>
    </p:spTree>
    <p:extLst>
      <p:ext uri="{BB962C8B-B14F-4D97-AF65-F5344CB8AC3E}">
        <p14:creationId xmlns:p14="http://schemas.microsoft.com/office/powerpoint/2010/main" val="427420844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VIEWOFFICEVERSIE" val="2008.1.0.0"/>
</p:tagLst>
</file>

<file path=ppt/tags/tag2.xml><?xml version="1.0" encoding="utf-8"?>
<p:tagLst xmlns:a="http://schemas.openxmlformats.org/drawingml/2006/main" xmlns:r="http://schemas.openxmlformats.org/officeDocument/2006/relationships" xmlns:p="http://schemas.openxmlformats.org/presentationml/2006/main">
  <p:tag name="VIEWOFFICEVERSIE" val="2008.1.0.0"/>
</p:tagLst>
</file>

<file path=ppt/theme/theme1.xml><?xml version="1.0" encoding="utf-8"?>
<a:theme xmlns:a="http://schemas.openxmlformats.org/drawingml/2006/main" name="UMC PowerPoint ENG">
  <a:themeElements>
    <a:clrScheme name="UMC + WKZ">
      <a:dk1>
        <a:srgbClr val="004285"/>
      </a:dk1>
      <a:lt1>
        <a:sysClr val="window" lastClr="FFFFFF"/>
      </a:lt1>
      <a:dk2>
        <a:srgbClr val="1191FA"/>
      </a:dk2>
      <a:lt2>
        <a:srgbClr val="FC6039"/>
      </a:lt2>
      <a:accent1>
        <a:srgbClr val="1191FA"/>
      </a:accent1>
      <a:accent2>
        <a:srgbClr val="FC6039"/>
      </a:accent2>
      <a:accent3>
        <a:srgbClr val="C2E4FF"/>
      </a:accent3>
      <a:accent4>
        <a:srgbClr val="F1D9D3"/>
      </a:accent4>
      <a:accent5>
        <a:srgbClr val="004285"/>
      </a:accent5>
      <a:accent6>
        <a:srgbClr val="D6E6D6"/>
      </a:accent6>
      <a:hlink>
        <a:srgbClr val="1A21D5"/>
      </a:hlink>
      <a:folHlink>
        <a:srgbClr val="1A21D5"/>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Lichtblauw 1">
      <a:srgbClr val="1191FA"/>
    </a:custClr>
    <a:custClr name="Oranje">
      <a:srgbClr val="FC6039"/>
    </a:custClr>
    <a:custClr name="Lichtblauw 2">
      <a:srgbClr val="C2E4FF"/>
    </a:custClr>
    <a:custClr name="Lichtoranje">
      <a:srgbClr val="F1D9D3"/>
    </a:custClr>
    <a:custClr name="Donkerblauw">
      <a:srgbClr val="004285"/>
    </a:custClr>
    <a:custClr name="Lichtgroen">
      <a:srgbClr val="D6E6D6"/>
    </a:custClr>
  </a:custClrLst>
  <a:extLst>
    <a:ext uri="{05A4C25C-085E-4340-85A3-A5531E510DB2}">
      <thm15:themeFamily xmlns:thm15="http://schemas.microsoft.com/office/thememl/2012/main" name="UMC_PPT_4x3_ENG_Reference.pptx" id="{97C2AFB6-9F06-4629-AF2B-36788D3B6C1B}" vid="{646D738C-4D45-4600-83FE-A1BBB99009E1}"/>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7">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A7D49C1D-13BC-42A4-A049-DF59F14CFD82}">
  <we:reference id="wa200000729" version="3.9.283.0" store="en-US" storeType="OMEX"/>
  <we:alternateReferences>
    <we:reference id="wa200000729" version="3.9.283.0" store="en-US"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A82431DCE8E2C4699CA349E2D09FEBD" ma:contentTypeVersion="15" ma:contentTypeDescription="Create a new document." ma:contentTypeScope="" ma:versionID="5358b9b956a2c822f1c327e25d7cb879">
  <xsd:schema xmlns:xsd="http://www.w3.org/2001/XMLSchema" xmlns:xs="http://www.w3.org/2001/XMLSchema" xmlns:p="http://schemas.microsoft.com/office/2006/metadata/properties" xmlns:ns1="http://schemas.microsoft.com/sharepoint/v3" xmlns:ns2="50590c6b-4ab0-4cfa-904f-b2cb23707c53" xmlns:ns3="f179a89f-7bc2-4b15-ab3b-bf4a463d8034" targetNamespace="http://schemas.microsoft.com/office/2006/metadata/properties" ma:root="true" ma:fieldsID="e3ef831345014f34884e412fd61d28ab" ns1:_="" ns2:_="" ns3:_="">
    <xsd:import namespace="http://schemas.microsoft.com/sharepoint/v3"/>
    <xsd:import namespace="50590c6b-4ab0-4cfa-904f-b2cb23707c53"/>
    <xsd:import namespace="f179a89f-7bc2-4b15-ab3b-bf4a463d8034"/>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Location" minOccurs="0"/>
                <xsd:element ref="ns1:_ip_UnifiedCompliancePolicyProperties" minOccurs="0"/>
                <xsd:element ref="ns1: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1" nillable="true" ma:displayName="Unified Compliance Policy Properties" ma:hidden="true" ma:internalName="_ip_UnifiedCompliancePolicyProperties">
      <xsd:simpleType>
        <xsd:restriction base="dms:Note"/>
      </xsd:simpleType>
    </xsd:element>
    <xsd:element name="_ip_UnifiedCompliancePolicyUIAction" ma:index="22"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0590c6b-4ab0-4cfa-904f-b2cb23707c5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c79fe7bd-051a-4848-8367-3990fc2b0dd0"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descrip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179a89f-7bc2-4b15-ab3b-bf4a463d8034"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66df7d84-d89e-4b26-a55a-e70d4df99472}" ma:internalName="TaxCatchAll" ma:showField="CatchAllData" ma:web="f179a89f-7bc2-4b15-ab3b-bf4a463d803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50590c6b-4ab0-4cfa-904f-b2cb23707c53">
      <Terms xmlns="http://schemas.microsoft.com/office/infopath/2007/PartnerControls"/>
    </lcf76f155ced4ddcb4097134ff3c332f>
    <_ip_UnifiedCompliancePolicyUIAction xmlns="http://schemas.microsoft.com/sharepoint/v3" xsi:nil="true"/>
    <TaxCatchAll xmlns="f179a89f-7bc2-4b15-ab3b-bf4a463d8034" xsi:nil="true"/>
    <_ip_UnifiedCompliancePolicyProperties xmlns="http://schemas.microsoft.com/sharepoint/v3" xsi:nil="true"/>
  </documentManagement>
</p:properties>
</file>

<file path=customXml/itemProps1.xml><?xml version="1.0" encoding="utf-8"?>
<ds:datastoreItem xmlns:ds="http://schemas.openxmlformats.org/officeDocument/2006/customXml" ds:itemID="{6AE6ED29-8F4D-4F39-9918-9691E832190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50590c6b-4ab0-4cfa-904f-b2cb23707c53"/>
    <ds:schemaRef ds:uri="f179a89f-7bc2-4b15-ab3b-bf4a463d803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B8BF9C5-4677-4F0B-B5BB-760D0FB17242}">
  <ds:schemaRefs>
    <ds:schemaRef ds:uri="http://schemas.microsoft.com/sharepoint/v3/contenttype/forms"/>
  </ds:schemaRefs>
</ds:datastoreItem>
</file>

<file path=customXml/itemProps3.xml><?xml version="1.0" encoding="utf-8"?>
<ds:datastoreItem xmlns:ds="http://schemas.openxmlformats.org/officeDocument/2006/customXml" ds:itemID="{2B21FD85-1349-4039-8B46-6FB9DF6CE34C}">
  <ds:schemaRefs>
    <ds:schemaRef ds:uri="http://schemas.microsoft.com/office/2006/metadata/properties"/>
    <ds:schemaRef ds:uri="http://schemas.microsoft.com/office/infopath/2007/PartnerControls"/>
    <ds:schemaRef ds:uri="f74d2d8a-6185-4c45-bf89-6548405645ca"/>
    <ds:schemaRef ds:uri="50590c6b-4ab0-4cfa-904f-b2cb23707c53"/>
    <ds:schemaRef ds:uri="http://schemas.microsoft.com/sharepoint/v3"/>
    <ds:schemaRef ds:uri="f179a89f-7bc2-4b15-ab3b-bf4a463d8034"/>
  </ds:schemaRefs>
</ds:datastoreItem>
</file>

<file path=docProps/app.xml><?xml version="1.0" encoding="utf-8"?>
<Properties xmlns="http://schemas.openxmlformats.org/officeDocument/2006/extended-properties" xmlns:vt="http://schemas.openxmlformats.org/officeDocument/2006/docPropsVTypes">
  <Template>UMC Utrecht ENG presentation</Template>
  <TotalTime>306</TotalTime>
  <Words>1415</Words>
  <Application>Microsoft Office PowerPoint</Application>
  <PresentationFormat>On-screen Show (4:3)</PresentationFormat>
  <Paragraphs>420</Paragraphs>
  <Slides>30</Slides>
  <Notes>2</Notes>
  <HiddenSlides>1</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0</vt:i4>
      </vt:variant>
      <vt:variant>
        <vt:lpstr>Slide Titles</vt:lpstr>
      </vt:variant>
      <vt:variant>
        <vt:i4>30</vt:i4>
      </vt:variant>
    </vt:vector>
  </HeadingPairs>
  <TitlesOfParts>
    <vt:vector size="36" baseType="lpstr">
      <vt:lpstr>MS PGothic</vt:lpstr>
      <vt:lpstr>Arial</vt:lpstr>
      <vt:lpstr>Calibri</vt:lpstr>
      <vt:lpstr>Open Sans</vt:lpstr>
      <vt:lpstr>Segoe UI</vt:lpstr>
      <vt:lpstr>UMC PowerPoint ENG</vt:lpstr>
      <vt:lpstr>Ankle joint distraction in haemophilia</vt:lpstr>
      <vt:lpstr>Disclosures</vt:lpstr>
      <vt:lpstr>Outline of this presentation</vt:lpstr>
      <vt:lpstr>Joint damage in haemophilia</vt:lpstr>
      <vt:lpstr>Number of joint bleeds depending on FVIII activity</vt:lpstr>
      <vt:lpstr>Joint disease in the future?</vt:lpstr>
      <vt:lpstr>Joint disease in the future?</vt:lpstr>
      <vt:lpstr>Joint disease in the future?</vt:lpstr>
      <vt:lpstr>Joint disease in the future?</vt:lpstr>
      <vt:lpstr>Evolution of joint damage over time</vt:lpstr>
      <vt:lpstr>Treatment of joint damage in hemophilia</vt:lpstr>
      <vt:lpstr>Joint distraction</vt:lpstr>
      <vt:lpstr>Incentive to evaluate joint distraction in OA</vt:lpstr>
      <vt:lpstr>Ankle osteoarthritis scale</vt:lpstr>
      <vt:lpstr>Ankle distraction in OA</vt:lpstr>
      <vt:lpstr>External fixators in haemophilia patients</vt:lpstr>
      <vt:lpstr>Joint distraction in haemophilia</vt:lpstr>
      <vt:lpstr>Clinical benefit</vt:lpstr>
      <vt:lpstr>Joint distraction in haemophilia</vt:lpstr>
      <vt:lpstr>Joint distraction in haemophilia</vt:lpstr>
      <vt:lpstr>Prospective pilot study</vt:lpstr>
      <vt:lpstr>Short-term prospective results</vt:lpstr>
      <vt:lpstr>Clinical benefit</vt:lpstr>
      <vt:lpstr>Clinical benefit</vt:lpstr>
      <vt:lpstr>Structural benefit</vt:lpstr>
      <vt:lpstr>Long-term follow up retrospective patients</vt:lpstr>
      <vt:lpstr>Structural changes</vt:lpstr>
      <vt:lpstr>Structural changes and clinical improvement</vt:lpstr>
      <vt:lpstr>Conclusion</vt:lpstr>
      <vt:lpstr>Acknowledgements</vt:lpstr>
    </vt:vector>
  </TitlesOfParts>
  <Company>UMC Utrecht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Joint bleeding in haemophilia</dc:title>
  <dc:creator>Vulpen-2, L.F.D. van (Lize)</dc:creator>
  <cp:lastModifiedBy>Greg Shone</cp:lastModifiedBy>
  <cp:revision>24</cp:revision>
  <dcterms:created xsi:type="dcterms:W3CDTF">2023-09-15T14:30:44Z</dcterms:created>
  <dcterms:modified xsi:type="dcterms:W3CDTF">2025-11-13T16:22:16Z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0x010100EA82431DCE8E2C4699CA349E2D09FEBD</vt:lpwstr>
  </property>
  <property fmtid="{D5CDD505-2E9C-101B-9397-08002B2CF9AE}" pid="3" name="_dlc_DocIdItemGuid">
    <vt:lpwstr>7d3dda2a-174c-487e-8869-4088fcd8f683</vt:lpwstr>
  </property>
</Properties>
</file>