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A5CC-A7A5-AA27-2BC3-07F4A70B8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7FD1E-313F-9830-1EC7-85BF78014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D24F4-FEB1-7840-63B3-DAB9AF43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054F9-9601-C5E2-5478-0A5311FF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9E660-33F5-EC49-C66E-DD34D41E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6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01AD3-168B-885E-C422-8D50C468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CA946-1C87-CA6C-8E82-EC17FF0F5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56AC5-50BC-86E6-DFF6-2B6E8B2BA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38C30-4C8B-737D-D813-E6222021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90A5F-4DDB-7F5D-66D0-55A5A5A0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872123-E299-2EDE-91E9-D0ED1CEE0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EF4D2-7D6C-EA03-026D-DD9B59FD9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42573-92AA-9959-0D3A-472EFEE1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46713-B331-555E-AEA2-98A65D8F0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1F1A7-F090-7D47-6A5B-09D3A66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20814-F91D-B7E1-6291-A298661E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256D-DCDE-6893-9900-4004BFE66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A1FAF-452F-44F1-4040-996F5720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D1C36-F558-2E7C-5DE9-52C1D731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B642E-BC82-60DC-877C-8ED11AEE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0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348C-9E93-206D-692D-EFC4A1B1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1B11-FC88-23EF-F174-C6CBD7497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A5A9B-98AE-E056-3ECE-81BE0862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F2040-868B-31B2-64A4-3BE85DB0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3A88F-87DA-FB81-4161-200ECD53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8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40AA4-A1F1-388A-279D-D36BE6C74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184B-892B-87F2-ED1B-DA31B987C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14C2F-3F9E-2D5D-6823-E0A043CF0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FDB92-9DA0-6C8B-C5FB-E24209A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9D104-2391-DFE8-0422-E66F2D2F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72B7F-5D98-998F-2D48-96B965DA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7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668F-0B82-964A-1795-E3CFBC222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85B12-F90C-C2BC-2FDE-52610F51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06C21-0D9E-C39D-EA98-D767C60A7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11D4A-7021-B94D-88AF-50B379739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6AB05-A8E1-861D-351C-3089CCECE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E7F38-683B-DDE3-0355-BF4F4C0CC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078BE-9844-9B37-A84E-11B312B9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932CB3-FE7C-4301-C46F-01D87BD5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0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B85A6-4A7A-E838-3930-6878E1B4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C386D-6D98-2AD1-3983-A9018B500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9B728-316A-4961-276C-88303802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9DE58-AAF7-EC7B-1530-A3577E1D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6B189-33C1-E401-F2CA-1BBC7D78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B1BBB-75D0-09B4-8020-692E0C27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C4C46-4D14-376B-5801-46CF9DD7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5E2A-C23D-A752-0680-30125962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6BAC7-0FF7-4F0D-7246-E37DDA2E7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477A2-B13D-FF08-5917-58118B50B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27AA3-EB64-35F2-3CDC-2C670AF3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E2D3F-D2D7-6A68-2CE3-C05A15C4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0489-B876-A724-E2F6-875D053C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2ECAA-789A-8430-621E-47E45564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25A04E-958D-C960-62B0-30727BCAB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FDC0F-1020-2C1D-EFAE-C05058657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34DAD-C896-0FBA-F410-F167243C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86F6E-869F-941F-1C9F-526EEA14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DEB42-C998-9533-B854-186D689A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4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8A548-3832-D9A5-7F7C-0B674055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2AE26-7BA6-FBD6-E490-0CD6E1B7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28F41-8209-AA2D-22C5-31A320BF3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8E49-E6CA-4BBB-BE20-2CE775E5B102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FD67F-B86B-D325-2FD1-FE31CA442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FE18B-EB99-9297-96C0-4D210EC47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BC0F-6534-4A53-BED3-EAF1CAB8D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93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1BA42-68B7-97E8-B998-0C339EE2C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UKHCDO Dental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3B3D2-40AB-C973-0593-67676B3DD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Julia Anderson</a:t>
            </a:r>
          </a:p>
          <a:p>
            <a:pPr algn="l"/>
            <a:r>
              <a:rPr lang="en-GB" dirty="0"/>
              <a:t>UKHCDO Education Day &amp; AGM</a:t>
            </a:r>
            <a:r>
              <a:rPr lang="en-GB"/>
              <a:t>, November 2023</a:t>
            </a:r>
          </a:p>
        </p:txBody>
      </p:sp>
    </p:spTree>
    <p:extLst>
      <p:ext uri="{BB962C8B-B14F-4D97-AF65-F5344CB8AC3E}">
        <p14:creationId xmlns:p14="http://schemas.microsoft.com/office/powerpoint/2010/main" val="317428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B91A-B712-7700-00DE-457F3694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EFB1-74EF-C12B-C4A3-C64C18B6E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Julia Anderson (Chair)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Sara Boyce (Consultant Haematologist)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 Andrew Brewer (Associate Specialist, Oral Surgery)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Janet Davies (British Paediatric Dental Association representative)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C/N Jayne Keaney (Haemophilia Nurses Association)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Lochana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Nanayakkara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(Consultant Dental Surgeon)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Bella Madan (Consultant Haematologist)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Emily Symington (Consultant Haematologist)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Alice Taylor (Consultant Paediatric Haematologist)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Albert Yeung (Public Health Dentist)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61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BFEDA-0FC2-4C96-2DAD-0A524C48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163B-6BAB-4082-D68E-336769826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Focus on update of 2013 UKHCDO Guidance</a:t>
            </a:r>
          </a:p>
          <a:p>
            <a:pPr lvl="1"/>
            <a:r>
              <a:rPr lang="en-GB" dirty="0"/>
              <a:t>The 2013 guidance set the way to educate dentists about inherited bleeding disorders, and to widen access to dental care in the community to offload hospital dental practitioners</a:t>
            </a:r>
          </a:p>
          <a:p>
            <a:pPr lvl="1"/>
            <a:endParaRPr lang="en-GB" dirty="0"/>
          </a:p>
          <a:p>
            <a:r>
              <a:rPr lang="en-GB" dirty="0"/>
              <a:t>UKHCDO guidance</a:t>
            </a:r>
          </a:p>
          <a:p>
            <a:r>
              <a:rPr lang="en-GB" dirty="0"/>
              <a:t>Plan is to publish again in British Dental Journal (aiming for education of dentists, oral surgeons, dental nurses etc)</a:t>
            </a:r>
          </a:p>
          <a:p>
            <a:pPr lvl="2"/>
            <a:r>
              <a:rPr lang="en-GB" dirty="0"/>
              <a:t>BDJ review articles have a 3000 word limit, but editor advises could be published as a series to avoid concerns over word counts</a:t>
            </a:r>
          </a:p>
          <a:p>
            <a:pPr lvl="2"/>
            <a:r>
              <a:rPr lang="en-GB" dirty="0"/>
              <a:t>BDJ likes to have a CPD question section</a:t>
            </a:r>
          </a:p>
          <a:p>
            <a:r>
              <a:rPr lang="en-GB" dirty="0"/>
              <a:t>Perhaps an editorial or review in Haemophilia (aiming for haemophilia treaters)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26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EE8F-8350-AA09-7A79-522706F0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044C4-F7C2-A486-8B72-E2E9A7AB4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Quarterly meetings</a:t>
            </a:r>
          </a:p>
          <a:p>
            <a:r>
              <a:rPr lang="en-GB" dirty="0"/>
              <a:t>Literature search (BDA Library) and literature review</a:t>
            </a:r>
          </a:p>
          <a:p>
            <a:pPr lvl="2"/>
            <a:r>
              <a:rPr lang="en-GB" dirty="0"/>
              <a:t>168 new articles since last search</a:t>
            </a:r>
          </a:p>
          <a:p>
            <a:r>
              <a:rPr lang="en-GB" dirty="0"/>
              <a:t>First draft</a:t>
            </a:r>
          </a:p>
          <a:p>
            <a:r>
              <a:rPr lang="en-GB" dirty="0"/>
              <a:t>Awaiting dental sections (some received) prior to finalisation, then peer review</a:t>
            </a:r>
          </a:p>
        </p:txBody>
      </p:sp>
    </p:spTree>
    <p:extLst>
      <p:ext uri="{BB962C8B-B14F-4D97-AF65-F5344CB8AC3E}">
        <p14:creationId xmlns:p14="http://schemas.microsoft.com/office/powerpoint/2010/main" val="406897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787B9-22D5-BD03-1F9A-931C5A53B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5A65B-4A74-1A46-3CD0-67FC9FD6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 therapy</a:t>
            </a:r>
          </a:p>
          <a:p>
            <a:r>
              <a:rPr lang="en-GB" dirty="0" err="1"/>
              <a:t>Emicizumab</a:t>
            </a:r>
            <a:endParaRPr lang="en-GB" dirty="0"/>
          </a:p>
          <a:p>
            <a:r>
              <a:rPr lang="en-GB" dirty="0"/>
              <a:t>Extended half-life products</a:t>
            </a:r>
          </a:p>
          <a:p>
            <a:r>
              <a:rPr lang="en-GB" dirty="0"/>
              <a:t>Local anaesthesia</a:t>
            </a:r>
          </a:p>
          <a:p>
            <a:endParaRPr lang="en-GB" dirty="0"/>
          </a:p>
          <a:p>
            <a:r>
              <a:rPr lang="en-GB" dirty="0"/>
              <a:t>Factor XI and rare bleeding disorders</a:t>
            </a:r>
          </a:p>
          <a:p>
            <a:r>
              <a:rPr lang="en-GB" dirty="0"/>
              <a:t>Unspecified bleeding disorders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98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C103-ECC1-7E41-DB5F-DEF8555B4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5762-6AAC-7035-BC72-20E31E478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 leaflets</a:t>
            </a:r>
          </a:p>
          <a:p>
            <a:r>
              <a:rPr lang="en-GB" dirty="0"/>
              <a:t>Leaflets for haemophilia treaters</a:t>
            </a:r>
          </a:p>
          <a:p>
            <a:r>
              <a:rPr lang="en-GB" dirty="0"/>
              <a:t>Increasing the awareness of dental issues and inherited bleeding disorders within educational programmes at Dental Schools</a:t>
            </a:r>
          </a:p>
          <a:p>
            <a:r>
              <a:rPr lang="en-GB" dirty="0"/>
              <a:t>Assisting with audits of various aspects of dental care and inherited bleeding disorders in the UK</a:t>
            </a:r>
          </a:p>
          <a:p>
            <a:pPr lvl="1"/>
            <a:r>
              <a:rPr lang="en-GB" dirty="0"/>
              <a:t>Access to dental care throughout the UK</a:t>
            </a:r>
          </a:p>
        </p:txBody>
      </p:sp>
    </p:spTree>
    <p:extLst>
      <p:ext uri="{BB962C8B-B14F-4D97-AF65-F5344CB8AC3E}">
        <p14:creationId xmlns:p14="http://schemas.microsoft.com/office/powerpoint/2010/main" val="150460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B147811F8F4489CE9D6E036C2FAAD" ma:contentTypeVersion="17" ma:contentTypeDescription="Create a new document." ma:contentTypeScope="" ma:versionID="801ea99dd3a4fdd51be44235493ed889">
  <xsd:schema xmlns:xsd="http://www.w3.org/2001/XMLSchema" xmlns:xs="http://www.w3.org/2001/XMLSchema" xmlns:p="http://schemas.microsoft.com/office/2006/metadata/properties" xmlns:ns2="2c62a0d3-c3ac-4162-b246-4fbb40b65403" xmlns:ns3="98259e52-43f4-4d4c-af73-234942e34c7c" targetNamespace="http://schemas.microsoft.com/office/2006/metadata/properties" ma:root="true" ma:fieldsID="ccd689baf0d655bb5026246574e5b3cf" ns2:_="" ns3:_="">
    <xsd:import namespace="2c62a0d3-c3ac-4162-b246-4fbb40b65403"/>
    <xsd:import namespace="98259e52-43f4-4d4c-af73-234942e34c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2a0d3-c3ac-4162-b246-4fbb40b654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0f45306-43b5-42c5-a543-bffb92d17d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59e52-43f4-4d4c-af73-234942e34c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85ca15-e177-4ffd-bbf4-695d94f8471d}" ma:internalName="TaxCatchAll" ma:showField="CatchAllData" ma:web="98259e52-43f4-4d4c-af73-234942e34c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259e52-43f4-4d4c-af73-234942e34c7c" xsi:nil="true"/>
    <lcf76f155ced4ddcb4097134ff3c332f xmlns="2c62a0d3-c3ac-4162-b246-4fbb40b654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075F15-0A55-4C97-9048-CABBC9D1093E}"/>
</file>

<file path=customXml/itemProps2.xml><?xml version="1.0" encoding="utf-8"?>
<ds:datastoreItem xmlns:ds="http://schemas.openxmlformats.org/officeDocument/2006/customXml" ds:itemID="{C5F94750-B3DD-4910-881C-B85AF1CE8C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CCEA1-E08D-4BDD-B8FD-6EE4CDA5E44C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00bb3a5e-402d-49f1-8819-0c5909c4f47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307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UKHCDO Dental Task Force</vt:lpstr>
      <vt:lpstr>Group Membership</vt:lpstr>
      <vt:lpstr>Main Goal</vt:lpstr>
      <vt:lpstr>Progress to date</vt:lpstr>
      <vt:lpstr>New sections</vt:lpstr>
      <vt:lpstr>Other aims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UKHCDO Dental Task Force</dc:title>
  <dc:creator>Anderson, Julia</dc:creator>
  <cp:lastModifiedBy>Anderson, Julia</cp:lastModifiedBy>
  <cp:revision>2</cp:revision>
  <dcterms:created xsi:type="dcterms:W3CDTF">2023-11-09T03:20:11Z</dcterms:created>
  <dcterms:modified xsi:type="dcterms:W3CDTF">2023-11-09T03:49:08Z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0x010100CE3415F7C2F9D1448A2B16A2FC211B14</vt:lpwstr>
  </property>
</Properties>
</file>