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492" r:id="rId5"/>
    <p:sldId id="572" r:id="rId6"/>
    <p:sldId id="588" r:id="rId7"/>
    <p:sldId id="587" r:id="rId8"/>
    <p:sldId id="616" r:id="rId9"/>
    <p:sldId id="596" r:id="rId10"/>
    <p:sldId id="571" r:id="rId11"/>
    <p:sldId id="594" r:id="rId12"/>
    <p:sldId id="617" r:id="rId13"/>
    <p:sldId id="618" r:id="rId14"/>
    <p:sldId id="586" r:id="rId15"/>
    <p:sldId id="611" r:id="rId16"/>
    <p:sldId id="599" r:id="rId17"/>
    <p:sldId id="600" r:id="rId18"/>
    <p:sldId id="612" r:id="rId19"/>
    <p:sldId id="574" r:id="rId20"/>
    <p:sldId id="575" r:id="rId21"/>
    <p:sldId id="622" r:id="rId22"/>
    <p:sldId id="625" r:id="rId23"/>
    <p:sldId id="614" r:id="rId24"/>
    <p:sldId id="619" r:id="rId25"/>
    <p:sldId id="613" r:id="rId26"/>
    <p:sldId id="623" r:id="rId27"/>
    <p:sldId id="624" r:id="rId28"/>
    <p:sldId id="615" r:id="rId29"/>
    <p:sldId id="620" r:id="rId30"/>
    <p:sldId id="582" r:id="rId31"/>
    <p:sldId id="606" r:id="rId32"/>
    <p:sldId id="608" r:id="rId33"/>
    <p:sldId id="585" r:id="rId34"/>
    <p:sldId id="621" r:id="rId35"/>
    <p:sldId id="4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rbhla Doherty" initials="DD" lastIdx="4" clrIdx="0">
    <p:extLst>
      <p:ext uri="{19B8F6BF-5375-455C-9EA6-DF929625EA0E}">
        <p15:presenceInfo xmlns:p15="http://schemas.microsoft.com/office/powerpoint/2012/main" userId="S-1-5-21-2448546139-349588957-2236000232-79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F0000"/>
    <a:srgbClr val="FF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A739D-5AF5-2070-2199-DE410C5EF05F}" v="4" dt="2022-03-30T12:40:15.641"/>
    <p1510:client id="{9752EA55-E6BE-44AE-9CB2-EFEA483E74F8}" v="1703" dt="2022-03-30T11:04:26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2408" autoAdjust="0"/>
  </p:normalViewPr>
  <p:slideViewPr>
    <p:cSldViewPr snapToGrid="0">
      <p:cViewPr varScale="1">
        <p:scale>
          <a:sx n="60" d="100"/>
          <a:sy n="60" d="100"/>
        </p:scale>
        <p:origin x="7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rbhla Doherty" userId="S::dearbhladoherty20@rcsi.com::42969745-376a-49ff-b007-e352812a5cdd" providerId="AD" clId="Web-{9752EA55-E6BE-44AE-9CB2-EFEA483E74F8}"/>
    <pc:docChg chg="addSld delSld modSld">
      <pc:chgData name="Dearbhla Doherty" userId="S::dearbhladoherty20@rcsi.com::42969745-376a-49ff-b007-e352812a5cdd" providerId="AD" clId="Web-{9752EA55-E6BE-44AE-9CB2-EFEA483E74F8}" dt="2022-03-30T11:04:26.667" v="1399" actId="20577"/>
      <pc:docMkLst>
        <pc:docMk/>
      </pc:docMkLst>
      <pc:sldChg chg="delSp modSp">
        <pc:chgData name="Dearbhla Doherty" userId="S::dearbhladoherty20@rcsi.com::42969745-376a-49ff-b007-e352812a5cdd" providerId="AD" clId="Web-{9752EA55-E6BE-44AE-9CB2-EFEA483E74F8}" dt="2022-03-30T10:14:23.787" v="630"/>
        <pc:sldMkLst>
          <pc:docMk/>
          <pc:sldMk cId="3804082018" sldId="264"/>
        </pc:sldMkLst>
        <pc:spChg chg="del mod">
          <ac:chgData name="Dearbhla Doherty" userId="S::dearbhladoherty20@rcsi.com::42969745-376a-49ff-b007-e352812a5cdd" providerId="AD" clId="Web-{9752EA55-E6BE-44AE-9CB2-EFEA483E74F8}" dt="2022-03-30T10:14:23.787" v="630"/>
          <ac:spMkLst>
            <pc:docMk/>
            <pc:sldMk cId="3804082018" sldId="264"/>
            <ac:spMk id="14" creationId="{569F48E9-89A8-9D40-A2CA-0C2984FD91B2}"/>
          </ac:spMkLst>
        </pc:spChg>
        <pc:spChg chg="del mod">
          <ac:chgData name="Dearbhla Doherty" userId="S::dearbhladoherty20@rcsi.com::42969745-376a-49ff-b007-e352812a5cdd" providerId="AD" clId="Web-{9752EA55-E6BE-44AE-9CB2-EFEA483E74F8}" dt="2022-03-30T09:33:44.548" v="20"/>
          <ac:spMkLst>
            <pc:docMk/>
            <pc:sldMk cId="3804082018" sldId="264"/>
            <ac:spMk id="15" creationId="{1B47D5A3-2D91-1C4A-A127-6E2BE3D77C97}"/>
          </ac:spMkLst>
        </pc:spChg>
      </pc:sldChg>
      <pc:sldChg chg="addSp delSp modSp">
        <pc:chgData name="Dearbhla Doherty" userId="S::dearbhladoherty20@rcsi.com::42969745-376a-49ff-b007-e352812a5cdd" providerId="AD" clId="Web-{9752EA55-E6BE-44AE-9CB2-EFEA483E74F8}" dt="2022-03-30T10:49:28.283" v="1104"/>
        <pc:sldMkLst>
          <pc:docMk/>
          <pc:sldMk cId="3130462911" sldId="268"/>
        </pc:sldMkLst>
        <pc:spChg chg="add del">
          <ac:chgData name="Dearbhla Doherty" userId="S::dearbhladoherty20@rcsi.com::42969745-376a-49ff-b007-e352812a5cdd" providerId="AD" clId="Web-{9752EA55-E6BE-44AE-9CB2-EFEA483E74F8}" dt="2022-03-30T10:49:28.283" v="1104"/>
          <ac:spMkLst>
            <pc:docMk/>
            <pc:sldMk cId="3130462911" sldId="268"/>
            <ac:spMk id="3" creationId="{6117768F-462C-B31F-7C41-BCF1CE3002A7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10:49:21.220" v="1103" actId="20577"/>
          <ac:spMkLst>
            <pc:docMk/>
            <pc:sldMk cId="3130462911" sldId="268"/>
            <ac:spMk id="4" creationId="{5AA5E8B2-663B-76E9-1D3E-98D3B7B95EF7}"/>
          </ac:spMkLst>
        </pc:spChg>
        <pc:spChg chg="mod">
          <ac:chgData name="Dearbhla Doherty" userId="S::dearbhladoherty20@rcsi.com::42969745-376a-49ff-b007-e352812a5cdd" providerId="AD" clId="Web-{9752EA55-E6BE-44AE-9CB2-EFEA483E74F8}" dt="2022-03-30T10:48:40.531" v="1083" actId="20577"/>
          <ac:spMkLst>
            <pc:docMk/>
            <pc:sldMk cId="3130462911" sldId="268"/>
            <ac:spMk id="5" creationId="{48EC217A-613D-BE4D-90FF-FB385153D3C4}"/>
          </ac:spMkLst>
        </pc:spChg>
      </pc:sldChg>
      <pc:sldChg chg="modSp">
        <pc:chgData name="Dearbhla Doherty" userId="S::dearbhladoherty20@rcsi.com::42969745-376a-49ff-b007-e352812a5cdd" providerId="AD" clId="Web-{9752EA55-E6BE-44AE-9CB2-EFEA483E74F8}" dt="2022-03-30T09:49:07.730" v="492" actId="1076"/>
        <pc:sldMkLst>
          <pc:docMk/>
          <pc:sldMk cId="3789390924" sldId="273"/>
        </pc:sldMkLst>
        <pc:spChg chg="mod">
          <ac:chgData name="Dearbhla Doherty" userId="S::dearbhladoherty20@rcsi.com::42969745-376a-49ff-b007-e352812a5cdd" providerId="AD" clId="Web-{9752EA55-E6BE-44AE-9CB2-EFEA483E74F8}" dt="2022-03-30T09:47:43.056" v="483" actId="20577"/>
          <ac:spMkLst>
            <pc:docMk/>
            <pc:sldMk cId="3789390924" sldId="273"/>
            <ac:spMk id="3" creationId="{00000000-0000-0000-0000-000000000000}"/>
          </ac:spMkLst>
        </pc:spChg>
        <pc:picChg chg="mod">
          <ac:chgData name="Dearbhla Doherty" userId="S::dearbhladoherty20@rcsi.com::42969745-376a-49ff-b007-e352812a5cdd" providerId="AD" clId="Web-{9752EA55-E6BE-44AE-9CB2-EFEA483E74F8}" dt="2022-03-30T09:49:07.730" v="492" actId="1076"/>
          <ac:picMkLst>
            <pc:docMk/>
            <pc:sldMk cId="3789390924" sldId="273"/>
            <ac:picMk id="5" creationId="{00000000-0000-0000-0000-000000000000}"/>
          </ac:picMkLst>
        </pc:picChg>
      </pc:sldChg>
      <pc:sldChg chg="modSp">
        <pc:chgData name="Dearbhla Doherty" userId="S::dearbhladoherty20@rcsi.com::42969745-376a-49ff-b007-e352812a5cdd" providerId="AD" clId="Web-{9752EA55-E6BE-44AE-9CB2-EFEA483E74F8}" dt="2022-03-30T10:40:18.533" v="921" actId="20577"/>
        <pc:sldMkLst>
          <pc:docMk/>
          <pc:sldMk cId="1850841917" sldId="279"/>
        </pc:sldMkLst>
        <pc:spChg chg="mod">
          <ac:chgData name="Dearbhla Doherty" userId="S::dearbhladoherty20@rcsi.com::42969745-376a-49ff-b007-e352812a5cdd" providerId="AD" clId="Web-{9752EA55-E6BE-44AE-9CB2-EFEA483E74F8}" dt="2022-03-30T10:40:18.533" v="921" actId="20577"/>
          <ac:spMkLst>
            <pc:docMk/>
            <pc:sldMk cId="1850841917" sldId="279"/>
            <ac:spMk id="3" creationId="{00000000-0000-0000-0000-000000000000}"/>
          </ac:spMkLst>
        </pc:spChg>
      </pc:sldChg>
      <pc:sldChg chg="delSp modSp">
        <pc:chgData name="Dearbhla Doherty" userId="S::dearbhladoherty20@rcsi.com::42969745-376a-49ff-b007-e352812a5cdd" providerId="AD" clId="Web-{9752EA55-E6BE-44AE-9CB2-EFEA483E74F8}" dt="2022-03-30T10:14:06.224" v="627" actId="20577"/>
        <pc:sldMkLst>
          <pc:docMk/>
          <pc:sldMk cId="3128781203" sldId="281"/>
        </pc:sldMkLst>
        <pc:spChg chg="del">
          <ac:chgData name="Dearbhla Doherty" userId="S::dearbhladoherty20@rcsi.com::42969745-376a-49ff-b007-e352812a5cdd" providerId="AD" clId="Web-{9752EA55-E6BE-44AE-9CB2-EFEA483E74F8}" dt="2022-03-30T09:33:20.829" v="16"/>
          <ac:spMkLst>
            <pc:docMk/>
            <pc:sldMk cId="3128781203" sldId="281"/>
            <ac:spMk id="3" creationId="{00000000-0000-0000-0000-000000000000}"/>
          </ac:spMkLst>
        </pc:spChg>
        <pc:spChg chg="mod">
          <ac:chgData name="Dearbhla Doherty" userId="S::dearbhladoherty20@rcsi.com::42969745-376a-49ff-b007-e352812a5cdd" providerId="AD" clId="Web-{9752EA55-E6BE-44AE-9CB2-EFEA483E74F8}" dt="2022-03-30T10:14:06.224" v="627" actId="20577"/>
          <ac:spMkLst>
            <pc:docMk/>
            <pc:sldMk cId="3128781203" sldId="281"/>
            <ac:spMk id="11" creationId="{00000000-0000-0000-0000-000000000000}"/>
          </ac:spMkLst>
        </pc:spChg>
      </pc:sldChg>
      <pc:sldChg chg="addSp delSp modSp">
        <pc:chgData name="Dearbhla Doherty" userId="S::dearbhladoherty20@rcsi.com::42969745-376a-49ff-b007-e352812a5cdd" providerId="AD" clId="Web-{9752EA55-E6BE-44AE-9CB2-EFEA483E74F8}" dt="2022-03-30T10:49:48.924" v="1105"/>
        <pc:sldMkLst>
          <pc:docMk/>
          <pc:sldMk cId="1991057776" sldId="291"/>
        </pc:sldMkLst>
        <pc:spChg chg="add del">
          <ac:chgData name="Dearbhla Doherty" userId="S::dearbhladoherty20@rcsi.com::42969745-376a-49ff-b007-e352812a5cdd" providerId="AD" clId="Web-{9752EA55-E6BE-44AE-9CB2-EFEA483E74F8}" dt="2022-03-30T10:49:48.924" v="1105"/>
          <ac:spMkLst>
            <pc:docMk/>
            <pc:sldMk cId="1991057776" sldId="291"/>
            <ac:spMk id="3" creationId="{251CC674-6EBC-0ECB-4D1F-21F1A5EECBFD}"/>
          </ac:spMkLst>
        </pc:spChg>
        <pc:picChg chg="mod">
          <ac:chgData name="Dearbhla Doherty" userId="S::dearbhladoherty20@rcsi.com::42969745-376a-49ff-b007-e352812a5cdd" providerId="AD" clId="Web-{9752EA55-E6BE-44AE-9CB2-EFEA483E74F8}" dt="2022-03-30T09:44:27.034" v="428" actId="1076"/>
          <ac:picMkLst>
            <pc:docMk/>
            <pc:sldMk cId="1991057776" sldId="291"/>
            <ac:picMk id="9" creationId="{00000000-0000-0000-0000-000000000000}"/>
          </ac:picMkLst>
        </pc:picChg>
      </pc:sldChg>
      <pc:sldChg chg="addSp delSp modSp">
        <pc:chgData name="Dearbhla Doherty" userId="S::dearbhladoherty20@rcsi.com::42969745-376a-49ff-b007-e352812a5cdd" providerId="AD" clId="Web-{9752EA55-E6BE-44AE-9CB2-EFEA483E74F8}" dt="2022-03-30T10:45:22.948" v="1051" actId="20577"/>
        <pc:sldMkLst>
          <pc:docMk/>
          <pc:sldMk cId="289596894" sldId="297"/>
        </pc:sldMkLst>
        <pc:spChg chg="del mod">
          <ac:chgData name="Dearbhla Doherty" userId="S::dearbhladoherty20@rcsi.com::42969745-376a-49ff-b007-e352812a5cdd" providerId="AD" clId="Web-{9752EA55-E6BE-44AE-9CB2-EFEA483E74F8}" dt="2022-03-30T10:45:10.916" v="1045"/>
          <ac:spMkLst>
            <pc:docMk/>
            <pc:sldMk cId="289596894" sldId="297"/>
            <ac:spMk id="3" creationId="{00000000-0000-0000-0000-000000000000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10:45:22.948" v="1051" actId="20577"/>
          <ac:spMkLst>
            <pc:docMk/>
            <pc:sldMk cId="289596894" sldId="297"/>
            <ac:spMk id="6" creationId="{D472F449-8F60-2730-71E0-6CCCF23F0F0B}"/>
          </ac:spMkLst>
        </pc:spChg>
        <pc:spChg chg="add del">
          <ac:chgData name="Dearbhla Doherty" userId="S::dearbhladoherty20@rcsi.com::42969745-376a-49ff-b007-e352812a5cdd" providerId="AD" clId="Web-{9752EA55-E6BE-44AE-9CB2-EFEA483E74F8}" dt="2022-03-30T10:44:48.228" v="1036"/>
          <ac:spMkLst>
            <pc:docMk/>
            <pc:sldMk cId="289596894" sldId="297"/>
            <ac:spMk id="7" creationId="{695B535D-1DEA-B535-90A4-C57192DF903D}"/>
          </ac:spMkLst>
        </pc:spChg>
        <pc:spChg chg="add del">
          <ac:chgData name="Dearbhla Doherty" userId="S::dearbhladoherty20@rcsi.com::42969745-376a-49ff-b007-e352812a5cdd" providerId="AD" clId="Web-{9752EA55-E6BE-44AE-9CB2-EFEA483E74F8}" dt="2022-03-30T10:44:45.837" v="1035"/>
          <ac:spMkLst>
            <pc:docMk/>
            <pc:sldMk cId="289596894" sldId="297"/>
            <ac:spMk id="8" creationId="{4D7420F9-B473-1878-29F7-995CB267609F}"/>
          </ac:spMkLst>
        </pc:spChg>
        <pc:spChg chg="add del">
          <ac:chgData name="Dearbhla Doherty" userId="S::dearbhladoherty20@rcsi.com::42969745-376a-49ff-b007-e352812a5cdd" providerId="AD" clId="Web-{9752EA55-E6BE-44AE-9CB2-EFEA483E74F8}" dt="2022-03-30T10:44:43.587" v="1034"/>
          <ac:spMkLst>
            <pc:docMk/>
            <pc:sldMk cId="289596894" sldId="297"/>
            <ac:spMk id="9" creationId="{B5A42784-D50C-24D5-9A42-3088FCBEE052}"/>
          </ac:spMkLst>
        </pc:spChg>
        <pc:spChg chg="add del mod">
          <ac:chgData name="Dearbhla Doherty" userId="S::dearbhladoherty20@rcsi.com::42969745-376a-49ff-b007-e352812a5cdd" providerId="AD" clId="Web-{9752EA55-E6BE-44AE-9CB2-EFEA483E74F8}" dt="2022-03-30T10:45:14.291" v="1046"/>
          <ac:spMkLst>
            <pc:docMk/>
            <pc:sldMk cId="289596894" sldId="297"/>
            <ac:spMk id="11" creationId="{59BCB834-B3A9-0C4D-B175-701AB84348F0}"/>
          </ac:spMkLst>
        </pc:spChg>
      </pc:sldChg>
      <pc:sldChg chg="modSp">
        <pc:chgData name="Dearbhla Doherty" userId="S::dearbhladoherty20@rcsi.com::42969745-376a-49ff-b007-e352812a5cdd" providerId="AD" clId="Web-{9752EA55-E6BE-44AE-9CB2-EFEA483E74F8}" dt="2022-03-30T09:42:40.735" v="403" actId="1076"/>
        <pc:sldMkLst>
          <pc:docMk/>
          <pc:sldMk cId="147868047" sldId="302"/>
        </pc:sldMkLst>
        <pc:spChg chg="mod">
          <ac:chgData name="Dearbhla Doherty" userId="S::dearbhladoherty20@rcsi.com::42969745-376a-49ff-b007-e352812a5cdd" providerId="AD" clId="Web-{9752EA55-E6BE-44AE-9CB2-EFEA483E74F8}" dt="2022-03-30T09:42:40.735" v="403" actId="1076"/>
          <ac:spMkLst>
            <pc:docMk/>
            <pc:sldMk cId="147868047" sldId="302"/>
            <ac:spMk id="7" creationId="{00000000-0000-0000-0000-000000000000}"/>
          </ac:spMkLst>
        </pc:spChg>
      </pc:sldChg>
      <pc:sldChg chg="addSp delSp modSp">
        <pc:chgData name="Dearbhla Doherty" userId="S::dearbhladoherty20@rcsi.com::42969745-376a-49ff-b007-e352812a5cdd" providerId="AD" clId="Web-{9752EA55-E6BE-44AE-9CB2-EFEA483E74F8}" dt="2022-03-30T10:10:41.484" v="549" actId="14100"/>
        <pc:sldMkLst>
          <pc:docMk/>
          <pc:sldMk cId="2730723591" sldId="304"/>
        </pc:sldMkLst>
        <pc:spChg chg="mod">
          <ac:chgData name="Dearbhla Doherty" userId="S::dearbhladoherty20@rcsi.com::42969745-376a-49ff-b007-e352812a5cdd" providerId="AD" clId="Web-{9752EA55-E6BE-44AE-9CB2-EFEA483E74F8}" dt="2022-03-30T10:10:41.484" v="549" actId="14100"/>
          <ac:spMkLst>
            <pc:docMk/>
            <pc:sldMk cId="2730723591" sldId="304"/>
            <ac:spMk id="2" creationId="{00000000-0000-0000-0000-000000000000}"/>
          </ac:spMkLst>
        </pc:spChg>
        <pc:spChg chg="add del mod">
          <ac:chgData name="Dearbhla Doherty" userId="S::dearbhladoherty20@rcsi.com::42969745-376a-49ff-b007-e352812a5cdd" providerId="AD" clId="Web-{9752EA55-E6BE-44AE-9CB2-EFEA483E74F8}" dt="2022-03-30T09:45:05.442" v="439"/>
          <ac:spMkLst>
            <pc:docMk/>
            <pc:sldMk cId="2730723591" sldId="304"/>
            <ac:spMk id="4" creationId="{CE289C5A-C4B8-F535-EB72-BBD0C35A5962}"/>
          </ac:spMkLst>
        </pc:spChg>
      </pc:sldChg>
      <pc:sldChg chg="modSp">
        <pc:chgData name="Dearbhla Doherty" userId="S::dearbhladoherty20@rcsi.com::42969745-376a-49ff-b007-e352812a5cdd" providerId="AD" clId="Web-{9752EA55-E6BE-44AE-9CB2-EFEA483E74F8}" dt="2022-03-30T10:11:25.017" v="566" actId="20577"/>
        <pc:sldMkLst>
          <pc:docMk/>
          <pc:sldMk cId="623518467" sldId="305"/>
        </pc:sldMkLst>
        <pc:spChg chg="mod">
          <ac:chgData name="Dearbhla Doherty" userId="S::dearbhladoherty20@rcsi.com::42969745-376a-49ff-b007-e352812a5cdd" providerId="AD" clId="Web-{9752EA55-E6BE-44AE-9CB2-EFEA483E74F8}" dt="2022-03-30T10:11:25.017" v="566" actId="20577"/>
          <ac:spMkLst>
            <pc:docMk/>
            <pc:sldMk cId="623518467" sldId="305"/>
            <ac:spMk id="2" creationId="{00000000-0000-0000-0000-000000000000}"/>
          </ac:spMkLst>
        </pc:spChg>
      </pc:sldChg>
      <pc:sldChg chg="modSp delCm">
        <pc:chgData name="Dearbhla Doherty" userId="S::dearbhladoherty20@rcsi.com::42969745-376a-49ff-b007-e352812a5cdd" providerId="AD" clId="Web-{9752EA55-E6BE-44AE-9CB2-EFEA483E74F8}" dt="2022-03-30T10:11:40.830" v="579" actId="20577"/>
        <pc:sldMkLst>
          <pc:docMk/>
          <pc:sldMk cId="4195979405" sldId="306"/>
        </pc:sldMkLst>
        <pc:spChg chg="mod">
          <ac:chgData name="Dearbhla Doherty" userId="S::dearbhladoherty20@rcsi.com::42969745-376a-49ff-b007-e352812a5cdd" providerId="AD" clId="Web-{9752EA55-E6BE-44AE-9CB2-EFEA483E74F8}" dt="2022-03-30T10:11:40.830" v="579" actId="20577"/>
          <ac:spMkLst>
            <pc:docMk/>
            <pc:sldMk cId="4195979405" sldId="306"/>
            <ac:spMk id="2" creationId="{00000000-0000-0000-0000-000000000000}"/>
          </ac:spMkLst>
        </pc:spChg>
        <pc:spChg chg="mod">
          <ac:chgData name="Dearbhla Doherty" userId="S::dearbhladoherty20@rcsi.com::42969745-376a-49ff-b007-e352812a5cdd" providerId="AD" clId="Web-{9752EA55-E6BE-44AE-9CB2-EFEA483E74F8}" dt="2022-03-30T09:32:10.670" v="2" actId="20577"/>
          <ac:spMkLst>
            <pc:docMk/>
            <pc:sldMk cId="4195979405" sldId="306"/>
            <ac:spMk id="10" creationId="{00000000-0000-0000-0000-000000000000}"/>
          </ac:spMkLst>
        </pc:spChg>
        <pc:spChg chg="mod">
          <ac:chgData name="Dearbhla Doherty" userId="S::dearbhladoherty20@rcsi.com::42969745-376a-49ff-b007-e352812a5cdd" providerId="AD" clId="Web-{9752EA55-E6BE-44AE-9CB2-EFEA483E74F8}" dt="2022-03-30T09:41:41.405" v="393" actId="1076"/>
          <ac:spMkLst>
            <pc:docMk/>
            <pc:sldMk cId="4195979405" sldId="306"/>
            <ac:spMk id="13" creationId="{00000000-0000-0000-0000-000000000000}"/>
          </ac:spMkLst>
        </pc:spChg>
        <pc:cxnChg chg="mod">
          <ac:chgData name="Dearbhla Doherty" userId="S::dearbhladoherty20@rcsi.com::42969745-376a-49ff-b007-e352812a5cdd" providerId="AD" clId="Web-{9752EA55-E6BE-44AE-9CB2-EFEA483E74F8}" dt="2022-03-30T09:47:29.477" v="457" actId="1076"/>
          <ac:cxnSpMkLst>
            <pc:docMk/>
            <pc:sldMk cId="4195979405" sldId="306"/>
            <ac:cxnSpMk id="12" creationId="{00000000-0000-0000-0000-000000000000}"/>
          </ac:cxnSpMkLst>
        </pc:cxnChg>
      </pc:sldChg>
      <pc:sldChg chg="addSp modSp">
        <pc:chgData name="Dearbhla Doherty" userId="S::dearbhladoherty20@rcsi.com::42969745-376a-49ff-b007-e352812a5cdd" providerId="AD" clId="Web-{9752EA55-E6BE-44AE-9CB2-EFEA483E74F8}" dt="2022-03-30T09:48:21.541" v="487" actId="1076"/>
        <pc:sldMkLst>
          <pc:docMk/>
          <pc:sldMk cId="1094292580" sldId="307"/>
        </pc:sldMkLst>
        <pc:spChg chg="add mod">
          <ac:chgData name="Dearbhla Doherty" userId="S::dearbhladoherty20@rcsi.com::42969745-376a-49ff-b007-e352812a5cdd" providerId="AD" clId="Web-{9752EA55-E6BE-44AE-9CB2-EFEA483E74F8}" dt="2022-03-30T09:48:21.541" v="487" actId="1076"/>
          <ac:spMkLst>
            <pc:docMk/>
            <pc:sldMk cId="1094292580" sldId="307"/>
            <ac:spMk id="3" creationId="{173CDCE3-2C33-E934-C0D1-C6470BDD5002}"/>
          </ac:spMkLst>
        </pc:spChg>
      </pc:sldChg>
      <pc:sldChg chg="addSp modSp">
        <pc:chgData name="Dearbhla Doherty" userId="S::dearbhladoherty20@rcsi.com::42969745-376a-49ff-b007-e352812a5cdd" providerId="AD" clId="Web-{9752EA55-E6BE-44AE-9CB2-EFEA483E74F8}" dt="2022-03-30T09:48:30.104" v="489" actId="1076"/>
        <pc:sldMkLst>
          <pc:docMk/>
          <pc:sldMk cId="27592308" sldId="308"/>
        </pc:sldMkLst>
        <pc:spChg chg="add mod">
          <ac:chgData name="Dearbhla Doherty" userId="S::dearbhladoherty20@rcsi.com::42969745-376a-49ff-b007-e352812a5cdd" providerId="AD" clId="Web-{9752EA55-E6BE-44AE-9CB2-EFEA483E74F8}" dt="2022-03-30T09:48:30.104" v="489" actId="1076"/>
          <ac:spMkLst>
            <pc:docMk/>
            <pc:sldMk cId="27592308" sldId="308"/>
            <ac:spMk id="4" creationId="{59EE7BAC-D163-6CE0-F0D1-C8B84AB2C66B}"/>
          </ac:spMkLst>
        </pc:spChg>
      </pc:sldChg>
      <pc:sldChg chg="delSp modSp del">
        <pc:chgData name="Dearbhla Doherty" userId="S::dearbhladoherty20@rcsi.com::42969745-376a-49ff-b007-e352812a5cdd" providerId="AD" clId="Web-{9752EA55-E6BE-44AE-9CB2-EFEA483E74F8}" dt="2022-03-30T10:12:17.456" v="586"/>
        <pc:sldMkLst>
          <pc:docMk/>
          <pc:sldMk cId="1960330294" sldId="311"/>
        </pc:sldMkLst>
        <pc:spChg chg="mod">
          <ac:chgData name="Dearbhla Doherty" userId="S::dearbhladoherty20@rcsi.com::42969745-376a-49ff-b007-e352812a5cdd" providerId="AD" clId="Web-{9752EA55-E6BE-44AE-9CB2-EFEA483E74F8}" dt="2022-03-30T10:11:49.174" v="580" actId="20577"/>
          <ac:spMkLst>
            <pc:docMk/>
            <pc:sldMk cId="1960330294" sldId="311"/>
            <ac:spMk id="2" creationId="{00000000-0000-0000-0000-000000000000}"/>
          </ac:spMkLst>
        </pc:spChg>
        <pc:spChg chg="del">
          <ac:chgData name="Dearbhla Doherty" userId="S::dearbhladoherty20@rcsi.com::42969745-376a-49ff-b007-e352812a5cdd" providerId="AD" clId="Web-{9752EA55-E6BE-44AE-9CB2-EFEA483E74F8}" dt="2022-03-30T10:12:05.815" v="582"/>
          <ac:spMkLst>
            <pc:docMk/>
            <pc:sldMk cId="1960330294" sldId="311"/>
            <ac:spMk id="3" creationId="{00000000-0000-0000-0000-000000000000}"/>
          </ac:spMkLst>
        </pc:spChg>
        <pc:spChg chg="del mod">
          <ac:chgData name="Dearbhla Doherty" userId="S::dearbhladoherty20@rcsi.com::42969745-376a-49ff-b007-e352812a5cdd" providerId="AD" clId="Web-{9752EA55-E6BE-44AE-9CB2-EFEA483E74F8}" dt="2022-03-30T10:12:08.924" v="585"/>
          <ac:spMkLst>
            <pc:docMk/>
            <pc:sldMk cId="1960330294" sldId="311"/>
            <ac:spMk id="4" creationId="{00000000-0000-0000-0000-000000000000}"/>
          </ac:spMkLst>
        </pc:spChg>
        <pc:spChg chg="del">
          <ac:chgData name="Dearbhla Doherty" userId="S::dearbhladoherty20@rcsi.com::42969745-376a-49ff-b007-e352812a5cdd" providerId="AD" clId="Web-{9752EA55-E6BE-44AE-9CB2-EFEA483E74F8}" dt="2022-03-30T10:12:07.174" v="583"/>
          <ac:spMkLst>
            <pc:docMk/>
            <pc:sldMk cId="1960330294" sldId="311"/>
            <ac:spMk id="7" creationId="{00000000-0000-0000-0000-000000000000}"/>
          </ac:spMkLst>
        </pc:spChg>
        <pc:picChg chg="del">
          <ac:chgData name="Dearbhla Doherty" userId="S::dearbhladoherty20@rcsi.com::42969745-376a-49ff-b007-e352812a5cdd" providerId="AD" clId="Web-{9752EA55-E6BE-44AE-9CB2-EFEA483E74F8}" dt="2022-03-30T10:12:07.924" v="584"/>
          <ac:picMkLst>
            <pc:docMk/>
            <pc:sldMk cId="1960330294" sldId="311"/>
            <ac:picMk id="5" creationId="{00000000-0000-0000-0000-000000000000}"/>
          </ac:picMkLst>
        </pc:picChg>
      </pc:sldChg>
      <pc:sldChg chg="del">
        <pc:chgData name="Dearbhla Doherty" userId="S::dearbhladoherty20@rcsi.com::42969745-376a-49ff-b007-e352812a5cdd" providerId="AD" clId="Web-{9752EA55-E6BE-44AE-9CB2-EFEA483E74F8}" dt="2022-03-30T09:36:05.364" v="90"/>
        <pc:sldMkLst>
          <pc:docMk/>
          <pc:sldMk cId="3117458830" sldId="314"/>
        </pc:sldMkLst>
      </pc:sldChg>
      <pc:sldChg chg="addSp delSp modSp">
        <pc:chgData name="Dearbhla Doherty" userId="S::dearbhladoherty20@rcsi.com::42969745-376a-49ff-b007-e352812a5cdd" providerId="AD" clId="Web-{9752EA55-E6BE-44AE-9CB2-EFEA483E74F8}" dt="2022-03-30T10:46:15.949" v="1075" actId="1076"/>
        <pc:sldMkLst>
          <pc:docMk/>
          <pc:sldMk cId="1100265997" sldId="315"/>
        </pc:sldMkLst>
        <pc:spChg chg="del mod">
          <ac:chgData name="Dearbhla Doherty" userId="S::dearbhladoherty20@rcsi.com::42969745-376a-49ff-b007-e352812a5cdd" providerId="AD" clId="Web-{9752EA55-E6BE-44AE-9CB2-EFEA483E74F8}" dt="2022-03-30T10:45:36.964" v="1055"/>
          <ac:spMkLst>
            <pc:docMk/>
            <pc:sldMk cId="1100265997" sldId="315"/>
            <ac:spMk id="2" creationId="{00000000-0000-0000-0000-000000000000}"/>
          </ac:spMkLst>
        </pc:spChg>
        <pc:spChg chg="mod">
          <ac:chgData name="Dearbhla Doherty" userId="S::dearbhladoherty20@rcsi.com::42969745-376a-49ff-b007-e352812a5cdd" providerId="AD" clId="Web-{9752EA55-E6BE-44AE-9CB2-EFEA483E74F8}" dt="2022-03-30T10:46:15.949" v="1075" actId="1076"/>
          <ac:spMkLst>
            <pc:docMk/>
            <pc:sldMk cId="1100265997" sldId="315"/>
            <ac:spMk id="3" creationId="{00000000-0000-0000-0000-000000000000}"/>
          </ac:spMkLst>
        </pc:spChg>
        <pc:spChg chg="del mod">
          <ac:chgData name="Dearbhla Doherty" userId="S::dearbhladoherty20@rcsi.com::42969745-376a-49ff-b007-e352812a5cdd" providerId="AD" clId="Web-{9752EA55-E6BE-44AE-9CB2-EFEA483E74F8}" dt="2022-03-30T09:43:00.563" v="411"/>
          <ac:spMkLst>
            <pc:docMk/>
            <pc:sldMk cId="1100265997" sldId="315"/>
            <ac:spMk id="4" creationId="{3FCA0C30-610F-404A-B0FD-25D9EC9687DB}"/>
          </ac:spMkLst>
        </pc:spChg>
        <pc:spChg chg="add del mod">
          <ac:chgData name="Dearbhla Doherty" userId="S::dearbhladoherty20@rcsi.com::42969745-376a-49ff-b007-e352812a5cdd" providerId="AD" clId="Web-{9752EA55-E6BE-44AE-9CB2-EFEA483E74F8}" dt="2022-03-30T10:45:44.323" v="1057"/>
          <ac:spMkLst>
            <pc:docMk/>
            <pc:sldMk cId="1100265997" sldId="315"/>
            <ac:spMk id="6" creationId="{9B5FA9A6-51EA-AC95-2F7B-116DBA901BB2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10:45:48.511" v="1065" actId="20577"/>
          <ac:spMkLst>
            <pc:docMk/>
            <pc:sldMk cId="1100265997" sldId="315"/>
            <ac:spMk id="8" creationId="{885D0ECF-58AF-CC30-3B99-AFF112D55768}"/>
          </ac:spMkLst>
        </pc:spChg>
      </pc:sldChg>
      <pc:sldChg chg="addSp delSp modSp">
        <pc:chgData name="Dearbhla Doherty" userId="S::dearbhladoherty20@rcsi.com::42969745-376a-49ff-b007-e352812a5cdd" providerId="AD" clId="Web-{9752EA55-E6BE-44AE-9CB2-EFEA483E74F8}" dt="2022-03-30T10:46:32.153" v="1076" actId="1076"/>
        <pc:sldMkLst>
          <pc:docMk/>
          <pc:sldMk cId="2794664505" sldId="317"/>
        </pc:sldMkLst>
        <pc:spChg chg="mod">
          <ac:chgData name="Dearbhla Doherty" userId="S::dearbhladoherty20@rcsi.com::42969745-376a-49ff-b007-e352812a5cdd" providerId="AD" clId="Web-{9752EA55-E6BE-44AE-9CB2-EFEA483E74F8}" dt="2022-03-30T10:46:32.153" v="1076" actId="1076"/>
          <ac:spMkLst>
            <pc:docMk/>
            <pc:sldMk cId="2794664505" sldId="317"/>
            <ac:spMk id="3" creationId="{00000000-0000-0000-0000-000000000000}"/>
          </ac:spMkLst>
        </pc:spChg>
        <pc:spChg chg="del">
          <ac:chgData name="Dearbhla Doherty" userId="S::dearbhladoherty20@rcsi.com::42969745-376a-49ff-b007-e352812a5cdd" providerId="AD" clId="Web-{9752EA55-E6BE-44AE-9CB2-EFEA483E74F8}" dt="2022-03-30T09:43:05.626" v="412"/>
          <ac:spMkLst>
            <pc:docMk/>
            <pc:sldMk cId="2794664505" sldId="317"/>
            <ac:spMk id="4" creationId="{3FCA0C30-610F-404A-B0FD-25D9EC9687DB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10:33:49.038" v="746" actId="20577"/>
          <ac:spMkLst>
            <pc:docMk/>
            <pc:sldMk cId="2794664505" sldId="317"/>
            <ac:spMk id="5" creationId="{A6553B7A-2F7D-EE6B-96D2-C0E6B8912C05}"/>
          </ac:spMkLst>
        </pc:spChg>
      </pc:sldChg>
      <pc:sldChg chg="modSp delCm">
        <pc:chgData name="Dearbhla Doherty" userId="S::dearbhladoherty20@rcsi.com::42969745-376a-49ff-b007-e352812a5cdd" providerId="AD" clId="Web-{9752EA55-E6BE-44AE-9CB2-EFEA483E74F8}" dt="2022-03-30T09:42:31.344" v="400" actId="1076"/>
        <pc:sldMkLst>
          <pc:docMk/>
          <pc:sldMk cId="3845486211" sldId="319"/>
        </pc:sldMkLst>
        <pc:spChg chg="mod">
          <ac:chgData name="Dearbhla Doherty" userId="S::dearbhladoherty20@rcsi.com::42969745-376a-49ff-b007-e352812a5cdd" providerId="AD" clId="Web-{9752EA55-E6BE-44AE-9CB2-EFEA483E74F8}" dt="2022-03-30T09:42:31.344" v="400" actId="1076"/>
          <ac:spMkLst>
            <pc:docMk/>
            <pc:sldMk cId="3845486211" sldId="319"/>
            <ac:spMk id="3" creationId="{00000000-0000-0000-0000-000000000000}"/>
          </ac:spMkLst>
        </pc:spChg>
      </pc:sldChg>
      <pc:sldChg chg="modSp">
        <pc:chgData name="Dearbhla Doherty" userId="S::dearbhladoherty20@rcsi.com::42969745-376a-49ff-b007-e352812a5cdd" providerId="AD" clId="Web-{9752EA55-E6BE-44AE-9CB2-EFEA483E74F8}" dt="2022-03-30T09:44:18.597" v="427" actId="20577"/>
        <pc:sldMkLst>
          <pc:docMk/>
          <pc:sldMk cId="2001532762" sldId="321"/>
        </pc:sldMkLst>
        <pc:spChg chg="mod">
          <ac:chgData name="Dearbhla Doherty" userId="S::dearbhladoherty20@rcsi.com::42969745-376a-49ff-b007-e352812a5cdd" providerId="AD" clId="Web-{9752EA55-E6BE-44AE-9CB2-EFEA483E74F8}" dt="2022-03-30T09:44:18.597" v="427" actId="20577"/>
          <ac:spMkLst>
            <pc:docMk/>
            <pc:sldMk cId="2001532762" sldId="321"/>
            <ac:spMk id="5" creationId="{00000000-0000-0000-0000-000000000000}"/>
          </ac:spMkLst>
        </pc:spChg>
      </pc:sldChg>
      <pc:sldChg chg="delSp">
        <pc:chgData name="Dearbhla Doherty" userId="S::dearbhladoherty20@rcsi.com::42969745-376a-49ff-b007-e352812a5cdd" providerId="AD" clId="Web-{9752EA55-E6BE-44AE-9CB2-EFEA483E74F8}" dt="2022-03-30T09:38:25.228" v="232"/>
        <pc:sldMkLst>
          <pc:docMk/>
          <pc:sldMk cId="877292931" sldId="322"/>
        </pc:sldMkLst>
        <pc:spChg chg="del">
          <ac:chgData name="Dearbhla Doherty" userId="S::dearbhladoherty20@rcsi.com::42969745-376a-49ff-b007-e352812a5cdd" providerId="AD" clId="Web-{9752EA55-E6BE-44AE-9CB2-EFEA483E74F8}" dt="2022-03-30T09:38:25.228" v="232"/>
          <ac:spMkLst>
            <pc:docMk/>
            <pc:sldMk cId="877292931" sldId="322"/>
            <ac:spMk id="8" creationId="{1B47D5A3-2D91-1C4A-A127-6E2BE3D77C97}"/>
          </ac:spMkLst>
        </pc:spChg>
      </pc:sldChg>
      <pc:sldChg chg="addSp modSp">
        <pc:chgData name="Dearbhla Doherty" userId="S::dearbhladoherty20@rcsi.com::42969745-376a-49ff-b007-e352812a5cdd" providerId="AD" clId="Web-{9752EA55-E6BE-44AE-9CB2-EFEA483E74F8}" dt="2022-03-30T09:48:34.760" v="491" actId="1076"/>
        <pc:sldMkLst>
          <pc:docMk/>
          <pc:sldMk cId="1746488514" sldId="323"/>
        </pc:sldMkLst>
        <pc:spChg chg="mod">
          <ac:chgData name="Dearbhla Doherty" userId="S::dearbhladoherty20@rcsi.com::42969745-376a-49ff-b007-e352812a5cdd" providerId="AD" clId="Web-{9752EA55-E6BE-44AE-9CB2-EFEA483E74F8}" dt="2022-03-30T09:41:47.139" v="394" actId="1076"/>
          <ac:spMkLst>
            <pc:docMk/>
            <pc:sldMk cId="1746488514" sldId="323"/>
            <ac:spMk id="4" creationId="{00000000-0000-0000-0000-000000000000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09:48:34.760" v="491" actId="1076"/>
          <ac:spMkLst>
            <pc:docMk/>
            <pc:sldMk cId="1746488514" sldId="323"/>
            <ac:spMk id="9" creationId="{BF26C4B3-A30F-C529-3AF5-BB1AA917E3FC}"/>
          </ac:spMkLst>
        </pc:spChg>
      </pc:sldChg>
      <pc:sldChg chg="modSp">
        <pc:chgData name="Dearbhla Doherty" userId="S::dearbhladoherty20@rcsi.com::42969745-376a-49ff-b007-e352812a5cdd" providerId="AD" clId="Web-{9752EA55-E6BE-44AE-9CB2-EFEA483E74F8}" dt="2022-03-30T09:38:54.197" v="306" actId="20577"/>
        <pc:sldMkLst>
          <pc:docMk/>
          <pc:sldMk cId="3608832712" sldId="324"/>
        </pc:sldMkLst>
        <pc:spChg chg="mod">
          <ac:chgData name="Dearbhla Doherty" userId="S::dearbhladoherty20@rcsi.com::42969745-376a-49ff-b007-e352812a5cdd" providerId="AD" clId="Web-{9752EA55-E6BE-44AE-9CB2-EFEA483E74F8}" dt="2022-03-30T09:38:54.197" v="306" actId="20577"/>
          <ac:spMkLst>
            <pc:docMk/>
            <pc:sldMk cId="3608832712" sldId="324"/>
            <ac:spMk id="9" creationId="{00000000-0000-0000-0000-000000000000}"/>
          </ac:spMkLst>
        </pc:spChg>
      </pc:sldChg>
      <pc:sldChg chg="delSp add replId">
        <pc:chgData name="Dearbhla Doherty" userId="S::dearbhladoherty20@rcsi.com::42969745-376a-49ff-b007-e352812a5cdd" providerId="AD" clId="Web-{9752EA55-E6BE-44AE-9CB2-EFEA483E74F8}" dt="2022-03-30T10:14:11.615" v="628"/>
        <pc:sldMkLst>
          <pc:docMk/>
          <pc:sldMk cId="3012110639" sldId="326"/>
        </pc:sldMkLst>
        <pc:spChg chg="del">
          <ac:chgData name="Dearbhla Doherty" userId="S::dearbhladoherty20@rcsi.com::42969745-376a-49ff-b007-e352812a5cdd" providerId="AD" clId="Web-{9752EA55-E6BE-44AE-9CB2-EFEA483E74F8}" dt="2022-03-30T10:14:11.615" v="628"/>
          <ac:spMkLst>
            <pc:docMk/>
            <pc:sldMk cId="3012110639" sldId="326"/>
            <ac:spMk id="11" creationId="{00000000-0000-0000-0000-000000000000}"/>
          </ac:spMkLst>
        </pc:spChg>
      </pc:sldChg>
      <pc:sldChg chg="delSp add replId">
        <pc:chgData name="Dearbhla Doherty" userId="S::dearbhladoherty20@rcsi.com::42969745-376a-49ff-b007-e352812a5cdd" providerId="AD" clId="Web-{9752EA55-E6BE-44AE-9CB2-EFEA483E74F8}" dt="2022-03-30T09:34:29.737" v="89"/>
        <pc:sldMkLst>
          <pc:docMk/>
          <pc:sldMk cId="349208982" sldId="327"/>
        </pc:sldMkLst>
        <pc:spChg chg="del">
          <ac:chgData name="Dearbhla Doherty" userId="S::dearbhladoherty20@rcsi.com::42969745-376a-49ff-b007-e352812a5cdd" providerId="AD" clId="Web-{9752EA55-E6BE-44AE-9CB2-EFEA483E74F8}" dt="2022-03-30T09:34:29.737" v="89"/>
          <ac:spMkLst>
            <pc:docMk/>
            <pc:sldMk cId="349208982" sldId="327"/>
            <ac:spMk id="14" creationId="{569F48E9-89A8-9D40-A2CA-0C2984FD91B2}"/>
          </ac:spMkLst>
        </pc:spChg>
      </pc:sldChg>
      <pc:sldChg chg="add replId">
        <pc:chgData name="Dearbhla Doherty" userId="S::dearbhladoherty20@rcsi.com::42969745-376a-49ff-b007-e352812a5cdd" providerId="AD" clId="Web-{9752EA55-E6BE-44AE-9CB2-EFEA483E74F8}" dt="2022-03-30T09:38:22.353" v="231"/>
        <pc:sldMkLst>
          <pc:docMk/>
          <pc:sldMk cId="4146576742" sldId="328"/>
        </pc:sldMkLst>
      </pc:sldChg>
      <pc:sldChg chg="modSp add replId">
        <pc:chgData name="Dearbhla Doherty" userId="S::dearbhladoherty20@rcsi.com::42969745-376a-49ff-b007-e352812a5cdd" providerId="AD" clId="Web-{9752EA55-E6BE-44AE-9CB2-EFEA483E74F8}" dt="2022-03-30T10:40:22.315" v="922" actId="20577"/>
        <pc:sldMkLst>
          <pc:docMk/>
          <pc:sldMk cId="771041496" sldId="329"/>
        </pc:sldMkLst>
        <pc:spChg chg="mod">
          <ac:chgData name="Dearbhla Doherty" userId="S::dearbhladoherty20@rcsi.com::42969745-376a-49ff-b007-e352812a5cdd" providerId="AD" clId="Web-{9752EA55-E6BE-44AE-9CB2-EFEA483E74F8}" dt="2022-03-30T10:40:22.315" v="922" actId="20577"/>
          <ac:spMkLst>
            <pc:docMk/>
            <pc:sldMk cId="771041496" sldId="329"/>
            <ac:spMk id="3" creationId="{00000000-0000-0000-0000-000000000000}"/>
          </ac:spMkLst>
        </pc:spChg>
      </pc:sldChg>
      <pc:sldChg chg="modSp add replId">
        <pc:chgData name="Dearbhla Doherty" userId="S::dearbhladoherty20@rcsi.com::42969745-376a-49ff-b007-e352812a5cdd" providerId="AD" clId="Web-{9752EA55-E6BE-44AE-9CB2-EFEA483E74F8}" dt="2022-03-30T11:04:26.667" v="1399" actId="20577"/>
        <pc:sldMkLst>
          <pc:docMk/>
          <pc:sldMk cId="1249690229" sldId="330"/>
        </pc:sldMkLst>
        <pc:spChg chg="mod">
          <ac:chgData name="Dearbhla Doherty" userId="S::dearbhladoherty20@rcsi.com::42969745-376a-49ff-b007-e352812a5cdd" providerId="AD" clId="Web-{9752EA55-E6BE-44AE-9CB2-EFEA483E74F8}" dt="2022-03-30T11:04:26.667" v="1399" actId="20577"/>
          <ac:spMkLst>
            <pc:docMk/>
            <pc:sldMk cId="1249690229" sldId="330"/>
            <ac:spMk id="3" creationId="{00000000-0000-0000-0000-000000000000}"/>
          </ac:spMkLst>
        </pc:spChg>
      </pc:sldChg>
      <pc:sldChg chg="addSp delSp modSp add replId">
        <pc:chgData name="Dearbhla Doherty" userId="S::dearbhladoherty20@rcsi.com::42969745-376a-49ff-b007-e352812a5cdd" providerId="AD" clId="Web-{9752EA55-E6BE-44AE-9CB2-EFEA483E74F8}" dt="2022-03-30T10:11:09.579" v="558"/>
        <pc:sldMkLst>
          <pc:docMk/>
          <pc:sldMk cId="2987075334" sldId="331"/>
        </pc:sldMkLst>
        <pc:spChg chg="del mod">
          <ac:chgData name="Dearbhla Doherty" userId="S::dearbhladoherty20@rcsi.com::42969745-376a-49ff-b007-e352812a5cdd" providerId="AD" clId="Web-{9752EA55-E6BE-44AE-9CB2-EFEA483E74F8}" dt="2022-03-30T10:10:58.828" v="554"/>
          <ac:spMkLst>
            <pc:docMk/>
            <pc:sldMk cId="2987075334" sldId="331"/>
            <ac:spMk id="2" creationId="{00000000-0000-0000-0000-000000000000}"/>
          </ac:spMkLst>
        </pc:spChg>
        <pc:spChg chg="add del mod">
          <ac:chgData name="Dearbhla Doherty" userId="S::dearbhladoherty20@rcsi.com::42969745-376a-49ff-b007-e352812a5cdd" providerId="AD" clId="Web-{9752EA55-E6BE-44AE-9CB2-EFEA483E74F8}" dt="2022-03-30T10:11:09.204" v="557"/>
          <ac:spMkLst>
            <pc:docMk/>
            <pc:sldMk cId="2987075334" sldId="331"/>
            <ac:spMk id="6" creationId="{A8F6363F-B7AB-38D2-9E1B-DB6797E591AA}"/>
          </ac:spMkLst>
        </pc:spChg>
        <pc:spChg chg="add del">
          <ac:chgData name="Dearbhla Doherty" userId="S::dearbhladoherty20@rcsi.com::42969745-376a-49ff-b007-e352812a5cdd" providerId="AD" clId="Web-{9752EA55-E6BE-44AE-9CB2-EFEA483E74F8}" dt="2022-03-30T10:11:06.782" v="556"/>
          <ac:spMkLst>
            <pc:docMk/>
            <pc:sldMk cId="2987075334" sldId="331"/>
            <ac:spMk id="9" creationId="{8FFCF198-F426-BCE4-9D27-A011A0AAC486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10:11:09.579" v="558"/>
          <ac:spMkLst>
            <pc:docMk/>
            <pc:sldMk cId="2987075334" sldId="331"/>
            <ac:spMk id="11" creationId="{737118ED-4617-BBF0-2B9A-0843D17F74BC}"/>
          </ac:spMkLst>
        </pc:spChg>
      </pc:sldChg>
      <pc:sldChg chg="add replId">
        <pc:chgData name="Dearbhla Doherty" userId="S::dearbhladoherty20@rcsi.com::42969745-376a-49ff-b007-e352812a5cdd" providerId="AD" clId="Web-{9752EA55-E6BE-44AE-9CB2-EFEA483E74F8}" dt="2022-03-30T10:12:00.768" v="581"/>
        <pc:sldMkLst>
          <pc:docMk/>
          <pc:sldMk cId="4229706425" sldId="332"/>
        </pc:sldMkLst>
      </pc:sldChg>
      <pc:sldChg chg="addSp delSp modSp add replId">
        <pc:chgData name="Dearbhla Doherty" userId="S::dearbhladoherty20@rcsi.com::42969745-376a-49ff-b007-e352812a5cdd" providerId="AD" clId="Web-{9752EA55-E6BE-44AE-9CB2-EFEA483E74F8}" dt="2022-03-30T10:13:36.723" v="626" actId="20577"/>
        <pc:sldMkLst>
          <pc:docMk/>
          <pc:sldMk cId="176402540" sldId="333"/>
        </pc:sldMkLst>
        <pc:spChg chg="add del">
          <ac:chgData name="Dearbhla Doherty" userId="S::dearbhladoherty20@rcsi.com::42969745-376a-49ff-b007-e352812a5cdd" providerId="AD" clId="Web-{9752EA55-E6BE-44AE-9CB2-EFEA483E74F8}" dt="2022-03-30T10:12:34.847" v="591"/>
          <ac:spMkLst>
            <pc:docMk/>
            <pc:sldMk cId="176402540" sldId="333"/>
            <ac:spMk id="8" creationId="{7F166334-0CF1-3D6D-33AD-CEE2FFAAAA68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10:13:36.723" v="626" actId="20577"/>
          <ac:spMkLst>
            <pc:docMk/>
            <pc:sldMk cId="176402540" sldId="333"/>
            <ac:spMk id="10" creationId="{D800A4AE-478A-A5BD-FF6C-1BB5ADDA1E3C}"/>
          </ac:spMkLst>
        </pc:spChg>
      </pc:sldChg>
      <pc:sldChg chg="modSp add replId">
        <pc:chgData name="Dearbhla Doherty" userId="S::dearbhladoherty20@rcsi.com::42969745-376a-49ff-b007-e352812a5cdd" providerId="AD" clId="Web-{9752EA55-E6BE-44AE-9CB2-EFEA483E74F8}" dt="2022-03-30T10:47:10.341" v="1078" actId="20577"/>
        <pc:sldMkLst>
          <pc:docMk/>
          <pc:sldMk cId="1945298195" sldId="334"/>
        </pc:sldMkLst>
        <pc:spChg chg="mod">
          <ac:chgData name="Dearbhla Doherty" userId="S::dearbhladoherty20@rcsi.com::42969745-376a-49ff-b007-e352812a5cdd" providerId="AD" clId="Web-{9752EA55-E6BE-44AE-9CB2-EFEA483E74F8}" dt="2022-03-30T10:47:10.341" v="1078" actId="20577"/>
          <ac:spMkLst>
            <pc:docMk/>
            <pc:sldMk cId="1945298195" sldId="334"/>
            <ac:spMk id="14" creationId="{569F48E9-89A8-9D40-A2CA-0C2984FD91B2}"/>
          </ac:spMkLst>
        </pc:spChg>
      </pc:sldChg>
      <pc:sldChg chg="new">
        <pc:chgData name="Dearbhla Doherty" userId="S::dearbhladoherty20@rcsi.com::42969745-376a-49ff-b007-e352812a5cdd" providerId="AD" clId="Web-{9752EA55-E6BE-44AE-9CB2-EFEA483E74F8}" dt="2022-03-30T10:30:10.704" v="634"/>
        <pc:sldMkLst>
          <pc:docMk/>
          <pc:sldMk cId="242969066" sldId="335"/>
        </pc:sldMkLst>
      </pc:sldChg>
      <pc:sldChg chg="modSp new">
        <pc:chgData name="Dearbhla Doherty" userId="S::dearbhladoherty20@rcsi.com::42969745-376a-49ff-b007-e352812a5cdd" providerId="AD" clId="Web-{9752EA55-E6BE-44AE-9CB2-EFEA483E74F8}" dt="2022-03-30T11:03:52.291" v="1397" actId="20577"/>
        <pc:sldMkLst>
          <pc:docMk/>
          <pc:sldMk cId="1781190562" sldId="336"/>
        </pc:sldMkLst>
        <pc:spChg chg="mod">
          <ac:chgData name="Dearbhla Doherty" userId="S::dearbhladoherty20@rcsi.com::42969745-376a-49ff-b007-e352812a5cdd" providerId="AD" clId="Web-{9752EA55-E6BE-44AE-9CB2-EFEA483E74F8}" dt="2022-03-30T11:03:52.291" v="1397" actId="20577"/>
          <ac:spMkLst>
            <pc:docMk/>
            <pc:sldMk cId="1781190562" sldId="336"/>
            <ac:spMk id="3" creationId="{39D64E10-E4CC-ED4E-F40D-B61521C6AE8E}"/>
          </ac:spMkLst>
        </pc:spChg>
      </pc:sldChg>
      <pc:sldChg chg="addSp delSp modSp add replId">
        <pc:chgData name="Dearbhla Doherty" userId="S::dearbhladoherty20@rcsi.com::42969745-376a-49ff-b007-e352812a5cdd" providerId="AD" clId="Web-{9752EA55-E6BE-44AE-9CB2-EFEA483E74F8}" dt="2022-03-30T10:39:37.735" v="918"/>
        <pc:sldMkLst>
          <pc:docMk/>
          <pc:sldMk cId="2398318978" sldId="337"/>
        </pc:sldMkLst>
        <pc:spChg chg="mod">
          <ac:chgData name="Dearbhla Doherty" userId="S::dearbhladoherty20@rcsi.com::42969745-376a-49ff-b007-e352812a5cdd" providerId="AD" clId="Web-{9752EA55-E6BE-44AE-9CB2-EFEA483E74F8}" dt="2022-03-30T10:38:48.546" v="883" actId="20577"/>
          <ac:spMkLst>
            <pc:docMk/>
            <pc:sldMk cId="2398318978" sldId="337"/>
            <ac:spMk id="2" creationId="{00000000-0000-0000-0000-000000000000}"/>
          </ac:spMkLst>
        </pc:spChg>
        <pc:spChg chg="del">
          <ac:chgData name="Dearbhla Doherty" userId="S::dearbhladoherty20@rcsi.com::42969745-376a-49ff-b007-e352812a5cdd" providerId="AD" clId="Web-{9752EA55-E6BE-44AE-9CB2-EFEA483E74F8}" dt="2022-03-30T10:36:17.339" v="818"/>
          <ac:spMkLst>
            <pc:docMk/>
            <pc:sldMk cId="2398318978" sldId="337"/>
            <ac:spMk id="15" creationId="{1B47D5A3-2D91-1C4A-A127-6E2BE3D77C97}"/>
          </ac:spMkLst>
        </pc:spChg>
        <pc:spChg chg="add del mod">
          <ac:chgData name="Dearbhla Doherty" userId="S::dearbhladoherty20@rcsi.com::42969745-376a-49ff-b007-e352812a5cdd" providerId="AD" clId="Web-{9752EA55-E6BE-44AE-9CB2-EFEA483E74F8}" dt="2022-03-30T10:35:46.026" v="777"/>
          <ac:spMkLst>
            <pc:docMk/>
            <pc:sldMk cId="2398318978" sldId="337"/>
            <ac:spMk id="19" creationId="{85AC0109-2E09-1083-6AA8-64C70F06B26F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10:35:48.854" v="800" actId="1076"/>
          <ac:spMkLst>
            <pc:docMk/>
            <pc:sldMk cId="2398318978" sldId="337"/>
            <ac:spMk id="28" creationId="{7AD1856F-3128-844A-3A6E-BDBAF4367701}"/>
          </ac:spMkLst>
        </pc:spChg>
        <pc:spChg chg="add del mod">
          <ac:chgData name="Dearbhla Doherty" userId="S::dearbhladoherty20@rcsi.com::42969745-376a-49ff-b007-e352812a5cdd" providerId="AD" clId="Web-{9752EA55-E6BE-44AE-9CB2-EFEA483E74F8}" dt="2022-03-30T10:39:37.735" v="918"/>
          <ac:spMkLst>
            <pc:docMk/>
            <pc:sldMk cId="2398318978" sldId="337"/>
            <ac:spMk id="29" creationId="{58187306-DD36-5646-36EF-8153B3619E0C}"/>
          </ac:spMkLst>
        </pc:spChg>
        <pc:spChg chg="add mod">
          <ac:chgData name="Dearbhla Doherty" userId="S::dearbhladoherty20@rcsi.com::42969745-376a-49ff-b007-e352812a5cdd" providerId="AD" clId="Web-{9752EA55-E6BE-44AE-9CB2-EFEA483E74F8}" dt="2022-03-30T10:39:31.735" v="917" actId="20577"/>
          <ac:spMkLst>
            <pc:docMk/>
            <pc:sldMk cId="2398318978" sldId="337"/>
            <ac:spMk id="31" creationId="{05AEFBB0-C473-6340-5DE6-9EBB9AC79A0C}"/>
          </ac:spMkLst>
        </pc:spChg>
        <pc:picChg chg="add del mod">
          <ac:chgData name="Dearbhla Doherty" userId="S::dearbhladoherty20@rcsi.com::42969745-376a-49ff-b007-e352812a5cdd" providerId="AD" clId="Web-{9752EA55-E6BE-44AE-9CB2-EFEA483E74F8}" dt="2022-03-30T10:35:46.041" v="785"/>
          <ac:picMkLst>
            <pc:docMk/>
            <pc:sldMk cId="2398318978" sldId="337"/>
            <ac:picMk id="3" creationId="{4839D2A8-1686-F147-855D-EF04F0D26640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46.041" v="784"/>
          <ac:picMkLst>
            <pc:docMk/>
            <pc:sldMk cId="2398318978" sldId="337"/>
            <ac:picMk id="6" creationId="{1EB2FB26-EDE5-E135-EE81-D7466463D28E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46.041" v="783"/>
          <ac:picMkLst>
            <pc:docMk/>
            <pc:sldMk cId="2398318978" sldId="337"/>
            <ac:picMk id="9" creationId="{7DFE9F46-5FFE-EC32-9464-3060CED2252B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46.041" v="782"/>
          <ac:picMkLst>
            <pc:docMk/>
            <pc:sldMk cId="2398318978" sldId="337"/>
            <ac:picMk id="10" creationId="{5358A3F6-2459-5528-28C3-F61E4388AA06}"/>
          </ac:picMkLst>
        </pc:picChg>
        <pc:picChg chg="del">
          <ac:chgData name="Dearbhla Doherty" userId="S::dearbhladoherty20@rcsi.com::42969745-376a-49ff-b007-e352812a5cdd" providerId="AD" clId="Web-{9752EA55-E6BE-44AE-9CB2-EFEA483E74F8}" dt="2022-03-30T10:35:33.744" v="748"/>
          <ac:picMkLst>
            <pc:docMk/>
            <pc:sldMk cId="2398318978" sldId="337"/>
            <ac:picMk id="12" creationId="{00000000-0000-0000-0000-000000000000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46.026" v="781"/>
          <ac:picMkLst>
            <pc:docMk/>
            <pc:sldMk cId="2398318978" sldId="337"/>
            <ac:picMk id="14" creationId="{CF50724A-3D15-5D99-A217-7A7116207ECC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46.026" v="780"/>
          <ac:picMkLst>
            <pc:docMk/>
            <pc:sldMk cId="2398318978" sldId="337"/>
            <ac:picMk id="16" creationId="{18EA2CF1-EF1B-1C46-F11F-5638B4A7D944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46.026" v="779"/>
          <ac:picMkLst>
            <pc:docMk/>
            <pc:sldMk cId="2398318978" sldId="337"/>
            <ac:picMk id="17" creationId="{E6C20414-F864-312B-2DB8-4DCD04384E21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46.026" v="778"/>
          <ac:picMkLst>
            <pc:docMk/>
            <pc:sldMk cId="2398318978" sldId="337"/>
            <ac:picMk id="18" creationId="{5B6491A1-2F16-5C33-512A-5DFCE14F8E26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53.463" v="806"/>
          <ac:picMkLst>
            <pc:docMk/>
            <pc:sldMk cId="2398318978" sldId="337"/>
            <ac:picMk id="20" creationId="{12EF186B-D8E9-A2AA-9C83-A12FBAE69411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56.307" v="809"/>
          <ac:picMkLst>
            <pc:docMk/>
            <pc:sldMk cId="2398318978" sldId="337"/>
            <ac:picMk id="21" creationId="{B3882F52-B12B-DBC3-096F-5128975A911B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54.542" v="807"/>
          <ac:picMkLst>
            <pc:docMk/>
            <pc:sldMk cId="2398318978" sldId="337"/>
            <ac:picMk id="22" creationId="{E78F7F1C-3DD8-0E87-F6DE-AF9988BC4294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55.635" v="808"/>
          <ac:picMkLst>
            <pc:docMk/>
            <pc:sldMk cId="2398318978" sldId="337"/>
            <ac:picMk id="23" creationId="{9F34BD3D-DA00-6B7A-403D-FA16C9ECA0F5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58.979" v="811"/>
          <ac:picMkLst>
            <pc:docMk/>
            <pc:sldMk cId="2398318978" sldId="337"/>
            <ac:picMk id="24" creationId="{3E91D08B-495D-7428-2C09-86EAC8E3C1E0}"/>
          </ac:picMkLst>
        </pc:picChg>
        <pc:picChg chg="add del mod">
          <ac:chgData name="Dearbhla Doherty" userId="S::dearbhladoherty20@rcsi.com::42969745-376a-49ff-b007-e352812a5cdd" providerId="AD" clId="Web-{9752EA55-E6BE-44AE-9CB2-EFEA483E74F8}" dt="2022-03-30T10:35:57.464" v="810"/>
          <ac:picMkLst>
            <pc:docMk/>
            <pc:sldMk cId="2398318978" sldId="337"/>
            <ac:picMk id="25" creationId="{BAA4229F-3937-90AC-2553-4619D9CAD032}"/>
          </ac:picMkLst>
        </pc:picChg>
        <pc:picChg chg="add mod">
          <ac:chgData name="Dearbhla Doherty" userId="S::dearbhladoherty20@rcsi.com::42969745-376a-49ff-b007-e352812a5cdd" providerId="AD" clId="Web-{9752EA55-E6BE-44AE-9CB2-EFEA483E74F8}" dt="2022-03-30T10:36:05.261" v="814" actId="1076"/>
          <ac:picMkLst>
            <pc:docMk/>
            <pc:sldMk cId="2398318978" sldId="337"/>
            <ac:picMk id="26" creationId="{32CA6845-E626-7FF3-8434-E4EED532FCF9}"/>
          </ac:picMkLst>
        </pc:picChg>
        <pc:picChg chg="add mod">
          <ac:chgData name="Dearbhla Doherty" userId="S::dearbhladoherty20@rcsi.com::42969745-376a-49ff-b007-e352812a5cdd" providerId="AD" clId="Web-{9752EA55-E6BE-44AE-9CB2-EFEA483E74F8}" dt="2022-03-30T10:36:12.026" v="817" actId="1076"/>
          <ac:picMkLst>
            <pc:docMk/>
            <pc:sldMk cId="2398318978" sldId="337"/>
            <ac:picMk id="27" creationId="{9153A76A-1E81-C9A6-8D71-6AA8ABEA72C0}"/>
          </ac:picMkLst>
        </pc:picChg>
      </pc:sldChg>
    </pc:docChg>
  </pc:docChgLst>
  <pc:docChgLst>
    <pc:chgData name="Dearbhla Doherty" userId="S::dearbhladoherty20@rcsi.com::42969745-376a-49ff-b007-e352812a5cdd" providerId="AD" clId="Web-{956A739D-5AF5-2070-2199-DE410C5EF05F}"/>
    <pc:docChg chg="modSld">
      <pc:chgData name="Dearbhla Doherty" userId="S::dearbhladoherty20@rcsi.com::42969745-376a-49ff-b007-e352812a5cdd" providerId="AD" clId="Web-{956A739D-5AF5-2070-2199-DE410C5EF05F}" dt="2022-03-30T12:40:15.641" v="3" actId="20577"/>
      <pc:docMkLst>
        <pc:docMk/>
      </pc:docMkLst>
      <pc:sldChg chg="modSp">
        <pc:chgData name="Dearbhla Doherty" userId="S::dearbhladoherty20@rcsi.com::42969745-376a-49ff-b007-e352812a5cdd" providerId="AD" clId="Web-{956A739D-5AF5-2070-2199-DE410C5EF05F}" dt="2022-03-30T12:40:15.641" v="3" actId="20577"/>
        <pc:sldMkLst>
          <pc:docMk/>
          <pc:sldMk cId="2794664505" sldId="317"/>
        </pc:sldMkLst>
        <pc:spChg chg="mod">
          <ac:chgData name="Dearbhla Doherty" userId="S::dearbhladoherty20@rcsi.com::42969745-376a-49ff-b007-e352812a5cdd" providerId="AD" clId="Web-{956A739D-5AF5-2070-2199-DE410C5EF05F}" dt="2022-03-30T12:40:15.641" v="3" actId="20577"/>
          <ac:spMkLst>
            <pc:docMk/>
            <pc:sldMk cId="2794664505" sldId="31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8A58B-2C18-4FE4-A5E5-85392D915C3A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E4BFF-7D6D-484F-A4A3-1A35FE802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29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Diagnostic test accuracy of BATs in VWD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9936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Rodeghiero</a:t>
            </a:r>
            <a:r>
              <a:rPr lang="en-IE" dirty="0" smtClean="0"/>
              <a:t> et al – minimal benefit to detailed questionnaire. 2005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515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8399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814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564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3" name="Shape 1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1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Diagnostic test accuracy of BATs in VWD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324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Diagnostic test accuracy of BATs in VWD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596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Diagnostic test accuracy of BATs in VWD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539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Diagnostic test accuracy of BATs in VWD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291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Diagnostic test accuracy of BATs in VWD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134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Diagnostic test accuracy of BATs in VWD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827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Diagnostic test accuracy of BATs in VWD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047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4BFF-7D6D-484F-A4A3-1A35FE8029CD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740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860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12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279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6530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329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393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124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312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18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180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264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995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7C6F-976C-42B9-9A0E-B4C7E9830E15}" type="datetimeFigureOut">
              <a:rPr lang="en-IE" smtClean="0"/>
              <a:t>03/11/2023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031D1-5752-4CC2-AB0E-7A4DE4F7CE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71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545" y="-20142"/>
            <a:ext cx="4865455" cy="68959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"/>
          <p:cNvGrpSpPr/>
          <p:nvPr/>
        </p:nvGrpSpPr>
        <p:grpSpPr>
          <a:xfrm>
            <a:off x="191234" y="12475"/>
            <a:ext cx="3409374" cy="1746251"/>
            <a:chOff x="0" y="0"/>
            <a:chExt cx="6818745" cy="3492500"/>
          </a:xfrm>
        </p:grpSpPr>
        <p:pic>
          <p:nvPicPr>
            <p:cNvPr id="15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25092"/>
              <a:ext cx="6818746" cy="2701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91" y="0"/>
              <a:ext cx="1854639" cy="349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5" name="Image" descr="Image"/>
          <p:cNvPicPr>
            <a:picLocks noChangeAspect="1"/>
          </p:cNvPicPr>
          <p:nvPr/>
        </p:nvPicPr>
        <p:blipFill>
          <a:blip r:embed="rId5"/>
          <a:srcRect l="2975" r="6456" b="15565"/>
          <a:stretch>
            <a:fillRect/>
          </a:stretch>
        </p:blipFill>
        <p:spPr>
          <a:xfrm>
            <a:off x="4164666" y="84743"/>
            <a:ext cx="5512684" cy="174625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-glycan and sialic acid residues differentially regulate von Willebrand factor trafficking, storage and secretion."/>
          <p:cNvSpPr txBox="1">
            <a:spLocks noGrp="1"/>
          </p:cNvSpPr>
          <p:nvPr>
            <p:ph type="title"/>
          </p:nvPr>
        </p:nvSpPr>
        <p:spPr>
          <a:xfrm>
            <a:off x="-1573618" y="2475065"/>
            <a:ext cx="12344552" cy="843714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457200">
              <a:lnSpc>
                <a:spcPct val="120000"/>
              </a:lnSpc>
              <a:spcBef>
                <a:spcPts val="1200"/>
              </a:spcBef>
              <a:defRPr sz="5300" spc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IE" sz="2800" b="1" dirty="0" smtClean="0"/>
              <a:t>Against the routine use of BATs in clinical practice</a:t>
            </a:r>
            <a:endParaRPr lang="en-IE" sz="2800" b="1" dirty="0"/>
          </a:p>
        </p:txBody>
      </p:sp>
      <p:sp>
        <p:nvSpPr>
          <p:cNvPr id="158" name="Ellie Karampini"/>
          <p:cNvSpPr txBox="1"/>
          <p:nvPr/>
        </p:nvSpPr>
        <p:spPr>
          <a:xfrm>
            <a:off x="248479" y="4229136"/>
            <a:ext cx="3633173" cy="522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Autofit/>
          </a:bodyPr>
          <a:lstStyle>
            <a:lvl1pPr defTabSz="434340">
              <a:lnSpc>
                <a:spcPts val="6900"/>
              </a:lnSpc>
              <a:defRPr sz="475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20000"/>
              </a:lnSpc>
              <a:defRPr b="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 Dearbhla Doherty</a:t>
            </a:r>
          </a:p>
          <a:p>
            <a:pPr>
              <a:lnSpc>
                <a:spcPct val="120000"/>
              </a:lnSpc>
              <a:defRPr b="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b="0"/>
            </a:pPr>
            <a:r>
              <a:rPr lang="en-IE" sz="2400" dirty="0"/>
              <a:t/>
            </a:r>
            <a:br>
              <a:rPr lang="en-IE" sz="2400" dirty="0"/>
            </a:br>
            <a:endParaRPr lang="en-IE" sz="2400" dirty="0"/>
          </a:p>
          <a:p>
            <a:pPr>
              <a:lnSpc>
                <a:spcPct val="120000"/>
              </a:lnSpc>
              <a:defRPr b="0"/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b="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b="0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4" y="5454739"/>
            <a:ext cx="2654395" cy="1131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780" y="4701476"/>
            <a:ext cx="62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Haematology Specialist Registrar &amp; Clinical Fellow</a:t>
            </a: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Royal College of Surgeons in Ireland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59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current normal ranges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Self-BAT 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r>
              <a:rPr lang="en-IE" b="1" dirty="0"/>
              <a:t>Self-BAT</a:t>
            </a:r>
          </a:p>
          <a:p>
            <a:pPr lvl="1"/>
            <a:r>
              <a:rPr lang="en-IE" dirty="0"/>
              <a:t>Same normal ranges as ISTH-BAT</a:t>
            </a:r>
          </a:p>
          <a:p>
            <a:pPr lvl="2"/>
            <a:r>
              <a:rPr lang="en-IE" sz="2400" dirty="0"/>
              <a:t>0-3 Adult Males, 0-5 Adult Females, 0-2 </a:t>
            </a:r>
            <a:r>
              <a:rPr lang="en-IE" sz="2400" dirty="0" smtClean="0"/>
              <a:t>Children</a:t>
            </a:r>
            <a:endParaRPr lang="en-IE" dirty="0" smtClean="0"/>
          </a:p>
          <a:p>
            <a:pPr lvl="1"/>
            <a:r>
              <a:rPr lang="en-IE" dirty="0" smtClean="0"/>
              <a:t>57 </a:t>
            </a:r>
            <a:r>
              <a:rPr lang="en-IE" dirty="0"/>
              <a:t>Adult Healthy Controls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8882743" y="6228453"/>
            <a:ext cx="330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Deforest et al</a:t>
            </a:r>
            <a:r>
              <a:rPr lang="en-IE" sz="1400" i="1" dirty="0"/>
              <a:t>, Haemophilia, </a:t>
            </a:r>
            <a:r>
              <a:rPr lang="en-IE" sz="1400" dirty="0" smtClean="0"/>
              <a:t>2015</a:t>
            </a:r>
          </a:p>
          <a:p>
            <a:r>
              <a:rPr lang="en-IE" sz="1400" dirty="0" smtClean="0"/>
              <a:t>Hansen et al, </a:t>
            </a:r>
            <a:r>
              <a:rPr lang="en-IE" sz="1400" i="1" dirty="0" smtClean="0"/>
              <a:t>Haemophilia</a:t>
            </a:r>
            <a:r>
              <a:rPr lang="en-IE" sz="1400" dirty="0"/>
              <a:t>,</a:t>
            </a:r>
            <a:r>
              <a:rPr lang="en-IE" sz="1400" dirty="0" smtClean="0"/>
              <a:t> 2022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549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current normal ranges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Self-BAT 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r>
              <a:rPr lang="en-IE" b="1" dirty="0"/>
              <a:t>Self-BAT</a:t>
            </a:r>
          </a:p>
          <a:p>
            <a:pPr lvl="1"/>
            <a:r>
              <a:rPr lang="en-IE" dirty="0"/>
              <a:t>Same normal ranges as ISTH-BAT</a:t>
            </a:r>
          </a:p>
          <a:p>
            <a:pPr lvl="2"/>
            <a:r>
              <a:rPr lang="en-IE" sz="2400" dirty="0"/>
              <a:t>0-3 Adult Males, 0-5 Adult Females, 0-2 </a:t>
            </a:r>
            <a:r>
              <a:rPr lang="en-IE" sz="2400" dirty="0" smtClean="0"/>
              <a:t>Children</a:t>
            </a:r>
            <a:endParaRPr lang="en-IE" dirty="0" smtClean="0"/>
          </a:p>
          <a:p>
            <a:pPr lvl="1"/>
            <a:r>
              <a:rPr lang="en-IE" dirty="0" smtClean="0"/>
              <a:t>57 </a:t>
            </a:r>
            <a:r>
              <a:rPr lang="en-IE" dirty="0"/>
              <a:t>Adult Healthy Controls</a:t>
            </a:r>
          </a:p>
          <a:p>
            <a:endParaRPr lang="en-IE" dirty="0" smtClean="0"/>
          </a:p>
          <a:p>
            <a:r>
              <a:rPr lang="en-IE" b="1" dirty="0" smtClean="0"/>
              <a:t>Danish study</a:t>
            </a:r>
          </a:p>
          <a:p>
            <a:pPr lvl="1"/>
            <a:r>
              <a:rPr lang="en-IE" dirty="0" smtClean="0"/>
              <a:t>553 women, 454 men</a:t>
            </a:r>
          </a:p>
          <a:p>
            <a:pPr lvl="1"/>
            <a:r>
              <a:rPr lang="en-IE" dirty="0" smtClean="0"/>
              <a:t>Normal range suggested as:</a:t>
            </a:r>
          </a:p>
          <a:p>
            <a:pPr lvl="2"/>
            <a:r>
              <a:rPr lang="en-IE" sz="2400" dirty="0"/>
              <a:t>0-4 Adult </a:t>
            </a:r>
            <a:r>
              <a:rPr lang="en-IE" sz="2400" dirty="0" smtClean="0"/>
              <a:t>Males, 0-8 Adult Females </a:t>
            </a:r>
          </a:p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8882743" y="6228453"/>
            <a:ext cx="330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Deforest et al</a:t>
            </a:r>
            <a:r>
              <a:rPr lang="en-IE" sz="1400" i="1" dirty="0"/>
              <a:t>, Haemophilia, </a:t>
            </a:r>
            <a:r>
              <a:rPr lang="en-IE" sz="1400" dirty="0" smtClean="0"/>
              <a:t>2015</a:t>
            </a:r>
          </a:p>
          <a:p>
            <a:r>
              <a:rPr lang="en-IE" sz="1400" dirty="0" smtClean="0"/>
              <a:t>Hansen et al, </a:t>
            </a:r>
            <a:r>
              <a:rPr lang="en-IE" sz="1400" i="1" dirty="0" smtClean="0"/>
              <a:t>Haemophilia</a:t>
            </a:r>
            <a:r>
              <a:rPr lang="en-IE" sz="1400" dirty="0"/>
              <a:t>,</a:t>
            </a:r>
            <a:r>
              <a:rPr lang="en-IE" sz="1400" dirty="0" smtClean="0"/>
              <a:t> 2022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2027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Clinical Uses of BATs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IE" b="1" dirty="0" smtClean="0"/>
              <a:t>Diagnostic</a:t>
            </a:r>
            <a:r>
              <a:rPr lang="en-IE" dirty="0" smtClean="0"/>
              <a:t>  </a:t>
            </a:r>
          </a:p>
          <a:p>
            <a:r>
              <a:rPr lang="en-IE" dirty="0" smtClean="0"/>
              <a:t>Screening test to identify patients </a:t>
            </a:r>
          </a:p>
          <a:p>
            <a:pPr marL="0" indent="0">
              <a:buNone/>
            </a:pPr>
            <a:r>
              <a:rPr lang="en-IE" dirty="0" smtClean="0"/>
              <a:t>with inherited bleeding disorders (IBD) </a:t>
            </a:r>
            <a:endParaRPr lang="en-IE" dirty="0"/>
          </a:p>
          <a:p>
            <a:pPr marL="514350" indent="-514350">
              <a:buAutoNum type="arabicParenR"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1522" r="65194" b="46982"/>
          <a:stretch/>
        </p:blipFill>
        <p:spPr>
          <a:xfrm>
            <a:off x="1807535" y="3151877"/>
            <a:ext cx="2402958" cy="32960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04321" y="1465941"/>
            <a:ext cx="5548423" cy="528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795284" y="3902149"/>
            <a:ext cx="492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/>
              <a:t>What is the normal range?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6" t="14557" r="20435" b="76897"/>
          <a:stretch/>
        </p:blipFill>
        <p:spPr>
          <a:xfrm>
            <a:off x="9111659" y="3040736"/>
            <a:ext cx="1689691" cy="13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Clinical Uses of BATs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IE" b="1" dirty="0" smtClean="0"/>
              <a:t>Diagnostic</a:t>
            </a:r>
            <a:r>
              <a:rPr lang="en-IE" dirty="0" smtClean="0"/>
              <a:t>  </a:t>
            </a:r>
          </a:p>
          <a:p>
            <a:r>
              <a:rPr lang="en-IE" dirty="0" smtClean="0"/>
              <a:t>Screening test to identify patients </a:t>
            </a:r>
          </a:p>
          <a:p>
            <a:pPr marL="0" indent="0">
              <a:buNone/>
            </a:pPr>
            <a:r>
              <a:rPr lang="en-IE" dirty="0" smtClean="0"/>
              <a:t>with inherited bleeding disorders (IBD) </a:t>
            </a:r>
            <a:endParaRPr lang="en-IE" dirty="0"/>
          </a:p>
          <a:p>
            <a:pPr marL="514350" indent="-514350">
              <a:buAutoNum type="arabicParenR"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1522" r="65194" b="46982"/>
          <a:stretch/>
        </p:blipFill>
        <p:spPr>
          <a:xfrm>
            <a:off x="1807535" y="3151877"/>
            <a:ext cx="2402958" cy="32960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04321" y="1465941"/>
            <a:ext cx="5548423" cy="528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795284" y="3902149"/>
            <a:ext cx="4922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chemeClr val="bg2">
                    <a:lumMod val="90000"/>
                  </a:schemeClr>
                </a:solidFill>
              </a:rPr>
              <a:t>What is the normal range?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/>
              <a:t>Prospectively validate ability to discriminate patients with IBDs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798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00062"/>
            <a:ext cx="11722100" cy="1325563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ASH/ISTH/NHF/WFH Guidelines VWD Diagnosis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Meta-analysis of BAT performance in identifying patients with VWD</a:t>
            </a:r>
          </a:p>
          <a:p>
            <a:r>
              <a:rPr lang="en-IE" dirty="0" smtClean="0"/>
              <a:t>Pooled sensitivity and specificity 75% and 54%</a:t>
            </a:r>
          </a:p>
          <a:p>
            <a:pPr lvl="1"/>
            <a:r>
              <a:rPr lang="en-IE" dirty="0" smtClean="0"/>
              <a:t>Sensitivity of up to 100% for adult women in some 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1208" y="6348536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</a:t>
            </a:r>
            <a:r>
              <a:rPr lang="en-IE" sz="1400" i="1" dirty="0" err="1" smtClean="0"/>
              <a:t>Adv</a:t>
            </a:r>
            <a:r>
              <a:rPr lang="en-IE" sz="1400" i="1" dirty="0" smtClean="0"/>
              <a:t>, </a:t>
            </a:r>
            <a:r>
              <a:rPr lang="en-IE" sz="1400" dirty="0" smtClean="0"/>
              <a:t>2022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876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00062"/>
            <a:ext cx="11722100" cy="1325563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ASH/ISTH/NHF/WFH Guidelines VWD Diagnosis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Meta-analysis of BAT performance in identifying patients with VWD</a:t>
            </a:r>
          </a:p>
          <a:p>
            <a:r>
              <a:rPr lang="en-IE" dirty="0" smtClean="0"/>
              <a:t>Pooled sensitivity and specificity 75% and 54%</a:t>
            </a:r>
          </a:p>
          <a:p>
            <a:pPr lvl="1"/>
            <a:r>
              <a:rPr lang="en-IE" dirty="0" smtClean="0"/>
              <a:t>Sensitivity of up to 100% for adult women in some 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1208" y="6348536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</a:t>
            </a:r>
            <a:r>
              <a:rPr lang="en-IE" sz="1400" i="1" dirty="0" err="1" smtClean="0"/>
              <a:t>Adv</a:t>
            </a:r>
            <a:r>
              <a:rPr lang="en-IE" sz="1400" i="1" dirty="0" smtClean="0"/>
              <a:t>, </a:t>
            </a:r>
            <a:r>
              <a:rPr lang="en-IE" sz="1400" dirty="0" smtClean="0"/>
              <a:t>2022 </a:t>
            </a:r>
            <a:endParaRPr lang="en-IE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96729" y="3855890"/>
            <a:ext cx="111692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Low prevalence setting (</a:t>
            </a:r>
            <a:r>
              <a:rPr lang="en-IE" sz="2800" b="1" dirty="0" err="1" smtClean="0"/>
              <a:t>eg</a:t>
            </a:r>
            <a:r>
              <a:rPr lang="en-IE" sz="2800" b="1" dirty="0" smtClean="0"/>
              <a:t>. primary care) due to high NPV</a:t>
            </a:r>
          </a:p>
          <a:p>
            <a:pPr algn="ctr"/>
            <a:r>
              <a:rPr lang="en-IE" sz="2800" i="1" dirty="0"/>
              <a:t>recommends</a:t>
            </a:r>
            <a:r>
              <a:rPr lang="en-IE" sz="2800" dirty="0"/>
              <a:t> using a validated bleeding-assessment tool (BAT) </a:t>
            </a:r>
            <a:endParaRPr lang="en-IE" sz="2800" dirty="0" smtClean="0"/>
          </a:p>
          <a:p>
            <a:pPr algn="ctr"/>
            <a:r>
              <a:rPr lang="en-IE" sz="2800" dirty="0" smtClean="0"/>
              <a:t>as </a:t>
            </a:r>
            <a:r>
              <a:rPr lang="en-IE" sz="2800" dirty="0"/>
              <a:t>an initial screening test to determine who needs specific blood </a:t>
            </a:r>
            <a:r>
              <a:rPr lang="en-IE" sz="2800" dirty="0" smtClean="0"/>
              <a:t>testing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42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is based on ++ </a:t>
            </a: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</a:t>
            </a:r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5" name="Picture 4" descr="Kalot Blood Advances 2021 Metaanalysis bleeding score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29927" r="38953" b="6847"/>
          <a:stretch/>
        </p:blipFill>
        <p:spPr>
          <a:xfrm>
            <a:off x="541079" y="1709986"/>
            <a:ext cx="6946900" cy="5041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8269" y="2892001"/>
            <a:ext cx="395265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7 studies </a:t>
            </a:r>
            <a:r>
              <a:rPr lang="en-IE" sz="2400" dirty="0" smtClean="0"/>
              <a:t>included in </a:t>
            </a:r>
          </a:p>
          <a:p>
            <a:pPr algn="ctr"/>
            <a:r>
              <a:rPr lang="en-IE" sz="2400" dirty="0" smtClean="0"/>
              <a:t>meta-analysis to analyse sensitivity and specificity</a:t>
            </a:r>
          </a:p>
        </p:txBody>
      </p:sp>
    </p:spTree>
    <p:extLst>
      <p:ext uri="{BB962C8B-B14F-4D97-AF65-F5344CB8AC3E}">
        <p14:creationId xmlns:p14="http://schemas.microsoft.com/office/powerpoint/2010/main" val="14642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is based on ++ </a:t>
            </a: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</a:t>
            </a:r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7" name="Picture 6" descr="Kalot Blood Advances 2021 Metaanalysis bleeding score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t="26027" r="42354" b="21800"/>
          <a:stretch/>
        </p:blipFill>
        <p:spPr>
          <a:xfrm>
            <a:off x="595423" y="1610156"/>
            <a:ext cx="7394760" cy="4997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4164" y="6295372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Advances, </a:t>
            </a:r>
            <a:r>
              <a:rPr lang="en-IE" sz="1400" dirty="0" smtClean="0"/>
              <a:t>2022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8306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is based on ++ heterogeneous studies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7054701" y="3480621"/>
            <a:ext cx="925033" cy="2977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>
            <a:off x="951164" y="2653498"/>
            <a:ext cx="7028570" cy="2061664"/>
            <a:chOff x="951164" y="2637927"/>
            <a:chExt cx="7028570" cy="2061664"/>
          </a:xfrm>
        </p:grpSpPr>
        <p:pic>
          <p:nvPicPr>
            <p:cNvPr id="6" name="Picture 5" descr="Kalot Blood Advances 2021 Metaanalysis bleeding score.pdf - Adobe Acrobat Reader (64-bit)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5" t="52694" r="70740" b="33631"/>
            <a:stretch/>
          </p:blipFill>
          <p:spPr>
            <a:xfrm>
              <a:off x="951164" y="2637927"/>
              <a:ext cx="3103385" cy="206166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054701" y="3512519"/>
              <a:ext cx="925033" cy="297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" name="Down Arrow 10"/>
          <p:cNvSpPr/>
          <p:nvPr/>
        </p:nvSpPr>
        <p:spPr>
          <a:xfrm rot="16200000">
            <a:off x="470490" y="3687723"/>
            <a:ext cx="193159" cy="5422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Down Arrow 11"/>
          <p:cNvSpPr/>
          <p:nvPr/>
        </p:nvSpPr>
        <p:spPr>
          <a:xfrm rot="16200000">
            <a:off x="470265" y="4084592"/>
            <a:ext cx="193159" cy="5422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4974561" y="2191687"/>
            <a:ext cx="692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Multiple different bleeding scores</a:t>
            </a:r>
            <a:endParaRPr lang="en-IE" sz="2400" dirty="0"/>
          </a:p>
          <a:p>
            <a:pPr algn="ctr"/>
            <a:r>
              <a:rPr lang="en-IE" sz="2400" dirty="0"/>
              <a:t>2 studies include </a:t>
            </a:r>
            <a:r>
              <a:rPr lang="en-IE" sz="2400" b="1" dirty="0"/>
              <a:t>“composite scores” </a:t>
            </a:r>
            <a:endParaRPr lang="en-IE" sz="2400" b="1" dirty="0" smtClean="0"/>
          </a:p>
          <a:p>
            <a:pPr algn="ctr"/>
            <a:r>
              <a:rPr lang="en-IE" sz="2400" dirty="0" smtClean="0"/>
              <a:t>(</a:t>
            </a:r>
            <a:r>
              <a:rPr lang="en-IE" sz="2400" dirty="0" err="1" smtClean="0"/>
              <a:t>ie</a:t>
            </a:r>
            <a:r>
              <a:rPr lang="en-IE" sz="2400" dirty="0" smtClean="0"/>
              <a:t>. more that a BAT!)</a:t>
            </a:r>
          </a:p>
          <a:p>
            <a:pPr algn="ctr"/>
            <a:endParaRPr lang="en-IE" sz="2400" dirty="0"/>
          </a:p>
          <a:p>
            <a:pPr algn="ctr"/>
            <a:r>
              <a:rPr lang="en-IE" sz="2400" dirty="0" err="1"/>
              <a:t>eg</a:t>
            </a:r>
            <a:r>
              <a:rPr lang="en-IE" sz="2400" dirty="0"/>
              <a:t>. Philipp Questionnaire –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E" sz="2400" dirty="0"/>
              <a:t>Bleeding symptoms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E" sz="2400" dirty="0" err="1"/>
              <a:t>Hx</a:t>
            </a:r>
            <a:r>
              <a:rPr lang="en-IE" sz="2400" dirty="0"/>
              <a:t> of </a:t>
            </a:r>
            <a:r>
              <a:rPr lang="en-IE" sz="2400" dirty="0" smtClean="0"/>
              <a:t>anaemia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E" sz="2400" dirty="0" err="1" smtClean="0"/>
              <a:t>FHx</a:t>
            </a:r>
            <a:r>
              <a:rPr lang="en-IE" sz="2400" dirty="0" smtClean="0"/>
              <a:t> </a:t>
            </a:r>
            <a:r>
              <a:rPr lang="en-IE" sz="2400" dirty="0"/>
              <a:t>bleeding d/o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0278" y="6382341"/>
            <a:ext cx="388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Philipp et al, Am </a:t>
            </a:r>
            <a:r>
              <a:rPr lang="en-IE" i="1" dirty="0"/>
              <a:t>J </a:t>
            </a:r>
            <a:r>
              <a:rPr lang="en-IE" i="1" dirty="0" err="1"/>
              <a:t>Obstet</a:t>
            </a:r>
            <a:r>
              <a:rPr lang="en-IE" i="1" dirty="0"/>
              <a:t> </a:t>
            </a:r>
            <a:r>
              <a:rPr lang="en-IE" i="1" dirty="0" err="1"/>
              <a:t>Gynecol</a:t>
            </a:r>
            <a:r>
              <a:rPr lang="en-IE" i="1" dirty="0"/>
              <a:t>, </a:t>
            </a:r>
            <a:r>
              <a:rPr lang="en-IE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5138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is based on ++ heterogeneous studies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7054701" y="3480621"/>
            <a:ext cx="925033" cy="2977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>
            <a:off x="951164" y="2653498"/>
            <a:ext cx="7028570" cy="2061664"/>
            <a:chOff x="951164" y="2637927"/>
            <a:chExt cx="7028570" cy="2061664"/>
          </a:xfrm>
        </p:grpSpPr>
        <p:pic>
          <p:nvPicPr>
            <p:cNvPr id="6" name="Picture 5" descr="Kalot Blood Advances 2021 Metaanalysis bleeding score.pdf - Adobe Acrobat Reader (64-bit)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5" t="52694" r="70740" b="33631"/>
            <a:stretch/>
          </p:blipFill>
          <p:spPr>
            <a:xfrm>
              <a:off x="951164" y="2637927"/>
              <a:ext cx="3103385" cy="206166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054701" y="3512519"/>
              <a:ext cx="925033" cy="297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" name="Down Arrow 10"/>
          <p:cNvSpPr/>
          <p:nvPr/>
        </p:nvSpPr>
        <p:spPr>
          <a:xfrm rot="16200000">
            <a:off x="470490" y="3687723"/>
            <a:ext cx="193159" cy="5422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Down Arrow 11"/>
          <p:cNvSpPr/>
          <p:nvPr/>
        </p:nvSpPr>
        <p:spPr>
          <a:xfrm rot="16200000">
            <a:off x="470265" y="4084592"/>
            <a:ext cx="193159" cy="54226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1743738" y="5425933"/>
            <a:ext cx="90695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Cannot infer the performance of a bleeding score only (</a:t>
            </a:r>
            <a:r>
              <a:rPr lang="en-IE" sz="2400" b="1" dirty="0" err="1" smtClean="0"/>
              <a:t>eg</a:t>
            </a:r>
            <a:r>
              <a:rPr lang="en-IE" sz="2400" b="1" dirty="0" smtClean="0"/>
              <a:t>. ISTH-BAT) from analysis that includes composite scores</a:t>
            </a:r>
            <a:endParaRPr lang="en-IE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74561" y="2191687"/>
            <a:ext cx="69215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Multiple different bleeding scores</a:t>
            </a:r>
            <a:endParaRPr lang="en-IE" sz="2400" dirty="0"/>
          </a:p>
          <a:p>
            <a:pPr algn="ctr"/>
            <a:r>
              <a:rPr lang="en-IE" sz="2400" dirty="0"/>
              <a:t>2 studies include </a:t>
            </a:r>
            <a:r>
              <a:rPr lang="en-IE" sz="2400" b="1" dirty="0"/>
              <a:t>“composite scores” </a:t>
            </a:r>
            <a:endParaRPr lang="en-IE" sz="2400" b="1" dirty="0" smtClean="0"/>
          </a:p>
          <a:p>
            <a:pPr algn="ctr"/>
            <a:r>
              <a:rPr lang="en-IE" sz="2400" dirty="0" smtClean="0"/>
              <a:t>(</a:t>
            </a:r>
            <a:r>
              <a:rPr lang="en-IE" sz="2400" dirty="0" err="1" smtClean="0"/>
              <a:t>ie</a:t>
            </a:r>
            <a:r>
              <a:rPr lang="en-IE" sz="2400" dirty="0" smtClean="0"/>
              <a:t>. more that a BAT!)</a:t>
            </a:r>
          </a:p>
          <a:p>
            <a:pPr algn="ctr"/>
            <a:endParaRPr lang="en-IE" sz="2400" dirty="0"/>
          </a:p>
          <a:p>
            <a:pPr algn="ctr"/>
            <a:r>
              <a:rPr lang="en-IE" sz="2400" dirty="0" err="1"/>
              <a:t>eg</a:t>
            </a:r>
            <a:r>
              <a:rPr lang="en-IE" sz="2400" dirty="0"/>
              <a:t>. Philipp Questionnaire –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E" sz="2400" dirty="0"/>
              <a:t>Bleeding symptoms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E" sz="2400" dirty="0" err="1"/>
              <a:t>Hx</a:t>
            </a:r>
            <a:r>
              <a:rPr lang="en-IE" sz="2400" dirty="0"/>
              <a:t> of </a:t>
            </a:r>
            <a:r>
              <a:rPr lang="en-IE" sz="2400" dirty="0" smtClean="0"/>
              <a:t>anaemia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E" sz="2400" dirty="0" err="1" smtClean="0"/>
              <a:t>FHx</a:t>
            </a:r>
            <a:r>
              <a:rPr lang="en-IE" sz="2400" dirty="0" smtClean="0"/>
              <a:t> </a:t>
            </a:r>
            <a:r>
              <a:rPr lang="en-IE" sz="2400" dirty="0"/>
              <a:t>bleeding d/o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0278" y="6382341"/>
            <a:ext cx="388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Philipp et al, Am </a:t>
            </a:r>
            <a:r>
              <a:rPr lang="en-IE" i="1" dirty="0"/>
              <a:t>J </a:t>
            </a:r>
            <a:r>
              <a:rPr lang="en-IE" i="1" dirty="0" err="1"/>
              <a:t>Obstet</a:t>
            </a:r>
            <a:r>
              <a:rPr lang="en-IE" i="1" dirty="0"/>
              <a:t> </a:t>
            </a:r>
            <a:r>
              <a:rPr lang="en-IE" i="1" dirty="0" err="1"/>
              <a:t>Gynecol</a:t>
            </a:r>
            <a:r>
              <a:rPr lang="en-IE" i="1" dirty="0"/>
              <a:t>, </a:t>
            </a:r>
            <a:r>
              <a:rPr lang="en-IE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19433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Clinical Uses of BATs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IE" b="1" dirty="0" smtClean="0"/>
              <a:t>Diagnostic</a:t>
            </a:r>
            <a:r>
              <a:rPr lang="en-IE" dirty="0" smtClean="0"/>
              <a:t>  </a:t>
            </a:r>
          </a:p>
          <a:p>
            <a:r>
              <a:rPr lang="en-IE" dirty="0" smtClean="0"/>
              <a:t>Screening test to identify patients </a:t>
            </a:r>
          </a:p>
          <a:p>
            <a:pPr marL="0" indent="0">
              <a:buNone/>
            </a:pPr>
            <a:r>
              <a:rPr lang="en-IE" dirty="0" smtClean="0"/>
              <a:t>with inherited bleeding disorders (IBD)</a:t>
            </a:r>
            <a:endParaRPr lang="en-IE" dirty="0"/>
          </a:p>
          <a:p>
            <a:pPr marL="514350" indent="-514350">
              <a:buAutoNum type="arabicParenR"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4" t="64037" r="5155" b="7060"/>
          <a:stretch/>
        </p:blipFill>
        <p:spPr>
          <a:xfrm>
            <a:off x="7537597" y="3885523"/>
            <a:ext cx="4455042" cy="185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1522" r="65194" b="46982"/>
          <a:stretch/>
        </p:blipFill>
        <p:spPr>
          <a:xfrm>
            <a:off x="1807535" y="3151877"/>
            <a:ext cx="2402958" cy="32960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04321" y="1465941"/>
            <a:ext cx="5548423" cy="528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dirty="0" smtClean="0"/>
              <a:t>2) Prognostic</a:t>
            </a:r>
          </a:p>
          <a:p>
            <a:r>
              <a:rPr lang="en-IE" dirty="0" smtClean="0"/>
              <a:t>Categorize patients by severity</a:t>
            </a:r>
          </a:p>
          <a:p>
            <a:pPr marL="0" indent="0">
              <a:buNone/>
            </a:pPr>
            <a:r>
              <a:rPr lang="en-IE" dirty="0"/>
              <a:t>o</a:t>
            </a:r>
            <a:r>
              <a:rPr lang="en-IE" dirty="0" smtClean="0"/>
              <a:t>f bleeding phenotype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32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is based on ++ heterogeneous studies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7054701" y="3480621"/>
            <a:ext cx="925033" cy="2977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>
            <a:off x="951164" y="2653498"/>
            <a:ext cx="7028570" cy="2061664"/>
            <a:chOff x="951164" y="2637927"/>
            <a:chExt cx="7028570" cy="2061664"/>
          </a:xfrm>
        </p:grpSpPr>
        <p:pic>
          <p:nvPicPr>
            <p:cNvPr id="6" name="Picture 5" descr="Kalot Blood Advances 2021 Metaanalysis bleeding score.pdf - Adobe Acrobat Reader (64-bit)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5" t="52694" r="70740" b="33631"/>
            <a:stretch/>
          </p:blipFill>
          <p:spPr>
            <a:xfrm>
              <a:off x="951164" y="2637927"/>
              <a:ext cx="3103385" cy="206166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054701" y="3512519"/>
              <a:ext cx="925033" cy="297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014164" y="6295372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Advances, </a:t>
            </a:r>
            <a:r>
              <a:rPr lang="en-IE" sz="1400" dirty="0" smtClean="0"/>
              <a:t>2022 </a:t>
            </a:r>
            <a:endParaRPr lang="en-I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1652" y="3178168"/>
            <a:ext cx="69215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Multiple different bleeding scores</a:t>
            </a:r>
            <a:endParaRPr lang="en-IE" sz="2400" dirty="0" smtClean="0"/>
          </a:p>
          <a:p>
            <a:pPr algn="ctr"/>
            <a:r>
              <a:rPr lang="en-IE" sz="2400" dirty="0"/>
              <a:t>No prospective study on ISTH-BAT (in adults) </a:t>
            </a:r>
            <a:endParaRPr lang="en-IE" sz="2400" dirty="0" smtClean="0"/>
          </a:p>
          <a:p>
            <a:pPr algn="ctr"/>
            <a:r>
              <a:rPr lang="en-IE" sz="2400" dirty="0" smtClean="0"/>
              <a:t>met </a:t>
            </a:r>
            <a:r>
              <a:rPr lang="en-IE" sz="2400" dirty="0"/>
              <a:t>inclusion criteria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825802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838199" y="4217319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96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is based on ++ heterogeneous studies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7054701" y="3480621"/>
            <a:ext cx="925033" cy="2977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>
            <a:off x="951164" y="2653498"/>
            <a:ext cx="7028570" cy="2061664"/>
            <a:chOff x="951164" y="2637927"/>
            <a:chExt cx="7028570" cy="2061664"/>
          </a:xfrm>
        </p:grpSpPr>
        <p:pic>
          <p:nvPicPr>
            <p:cNvPr id="6" name="Picture 5" descr="Kalot Blood Advances 2021 Metaanalysis bleeding score.pdf - Adobe Acrobat Reader (64-bit)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5" t="52694" r="70740" b="33631"/>
            <a:stretch/>
          </p:blipFill>
          <p:spPr>
            <a:xfrm>
              <a:off x="951164" y="2637927"/>
              <a:ext cx="3103385" cy="206166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054701" y="3512519"/>
              <a:ext cx="925033" cy="297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617463" y="6334780"/>
            <a:ext cx="330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Advances, </a:t>
            </a:r>
            <a:r>
              <a:rPr lang="en-IE" sz="1400" dirty="0" smtClean="0"/>
              <a:t>2022</a:t>
            </a:r>
          </a:p>
          <a:p>
            <a:r>
              <a:rPr lang="en-IE" sz="1400" dirty="0" smtClean="0"/>
              <a:t>Lavin et al, </a:t>
            </a:r>
            <a:r>
              <a:rPr lang="en-IE" sz="1400" i="1" dirty="0" smtClean="0"/>
              <a:t>Blood Advances</a:t>
            </a:r>
            <a:r>
              <a:rPr lang="en-IE" sz="1400" dirty="0" smtClean="0"/>
              <a:t>, 2018 </a:t>
            </a:r>
            <a:endParaRPr lang="en-IE" sz="1400" dirty="0"/>
          </a:p>
        </p:txBody>
      </p:sp>
      <p:sp>
        <p:nvSpPr>
          <p:cNvPr id="7" name="Rectangle 6"/>
          <p:cNvSpPr/>
          <p:nvPr/>
        </p:nvSpPr>
        <p:spPr>
          <a:xfrm>
            <a:off x="838200" y="3825802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838199" y="4217319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5156713" y="1846680"/>
            <a:ext cx="69215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Multiple different bleeding scores</a:t>
            </a:r>
            <a:endParaRPr lang="en-IE" sz="2400" dirty="0" smtClean="0"/>
          </a:p>
          <a:p>
            <a:pPr algn="ctr"/>
            <a:r>
              <a:rPr lang="en-IE" sz="2400" dirty="0" smtClean="0"/>
              <a:t>Different bleeding scores perform differently!</a:t>
            </a:r>
          </a:p>
          <a:p>
            <a:pPr algn="ctr"/>
            <a:r>
              <a:rPr lang="en-IE" sz="2400" dirty="0" smtClean="0">
                <a:sym typeface="Wingdings" panose="05000000000000000000" pitchFamily="2" charset="2"/>
              </a:rPr>
              <a:t> Condensed MCMDM1 </a:t>
            </a:r>
            <a:r>
              <a:rPr lang="en-IE" sz="2400" dirty="0" smtClean="0"/>
              <a:t>is less </a:t>
            </a:r>
            <a:r>
              <a:rPr lang="en-IE" sz="2400" dirty="0"/>
              <a:t>sensitive for the assessment of HMB in female patients</a:t>
            </a:r>
            <a:r>
              <a:rPr lang="en-IE" sz="2400" dirty="0" smtClean="0"/>
              <a:t>.</a:t>
            </a:r>
            <a:endParaRPr lang="en-IE" sz="2400" dirty="0"/>
          </a:p>
        </p:txBody>
      </p:sp>
      <p:pic>
        <p:nvPicPr>
          <p:cNvPr id="15" name="Picture 14" descr="LavinGynaeLovic.pdf - Adobe Acrobat Reader (64-bit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0" t="26380" r="36861" b="47644"/>
          <a:stretch/>
        </p:blipFill>
        <p:spPr>
          <a:xfrm>
            <a:off x="7241563" y="3416340"/>
            <a:ext cx="2932465" cy="29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00062"/>
            <a:ext cx="11722100" cy="1325563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ASH/ISTH/NHF/WFH Guidelines VWD Diagnosis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Meta-analysis of BAT performance in identifying patients with VWD</a:t>
            </a:r>
          </a:p>
          <a:p>
            <a:r>
              <a:rPr lang="en-IE" dirty="0" smtClean="0"/>
              <a:t>Pooled sensitivity and specificity 75% and 54%</a:t>
            </a:r>
          </a:p>
          <a:p>
            <a:pPr lvl="1"/>
            <a:r>
              <a:rPr lang="en-IE" b="1" dirty="0" smtClean="0"/>
              <a:t>Sensitivity of up to 100% for adult women in some studies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1208" y="6348536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</a:t>
            </a:r>
            <a:r>
              <a:rPr lang="en-IE" sz="1400" i="1" dirty="0" err="1" smtClean="0"/>
              <a:t>Adv</a:t>
            </a:r>
            <a:r>
              <a:rPr lang="en-IE" sz="1400" i="1" dirty="0" smtClean="0"/>
              <a:t>, </a:t>
            </a:r>
            <a:r>
              <a:rPr lang="en-IE" sz="1400" dirty="0" smtClean="0"/>
              <a:t>2022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677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00062"/>
            <a:ext cx="11722100" cy="1325563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ASH/ISTH/NHF/WFH Guidelines VWD Diagnosis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Meta-analysis of BAT performance in identifying patients with VWD</a:t>
            </a:r>
          </a:p>
          <a:p>
            <a:r>
              <a:rPr lang="en-IE" dirty="0" smtClean="0"/>
              <a:t>Pooled sensitivity and specificity 75% and 54%</a:t>
            </a:r>
          </a:p>
          <a:p>
            <a:pPr lvl="1"/>
            <a:r>
              <a:rPr lang="en-IE" b="1" dirty="0" smtClean="0"/>
              <a:t>Sensitivity of up to 100% for adult women in some studies</a:t>
            </a:r>
          </a:p>
          <a:p>
            <a:pPr lvl="1"/>
            <a:endParaRPr lang="en-IE" b="1" dirty="0"/>
          </a:p>
          <a:p>
            <a:pPr marL="0" indent="0" algn="ctr" fontAlgn="base">
              <a:buNone/>
            </a:pPr>
            <a:r>
              <a:rPr lang="en-IE" b="1" i="1" dirty="0" smtClean="0"/>
              <a:t>“</a:t>
            </a:r>
            <a:r>
              <a:rPr lang="en-IE" i="1" dirty="0"/>
              <a:t>This recommendation applies predominantly to adult women, as the data supporting the use of a BAT as a screening tool </a:t>
            </a:r>
            <a:r>
              <a:rPr lang="en-IE" i="1" dirty="0" smtClean="0"/>
              <a:t>is </a:t>
            </a:r>
            <a:r>
              <a:rPr lang="en-IE" i="1" dirty="0"/>
              <a:t>strongest in this patient group</a:t>
            </a:r>
            <a:r>
              <a:rPr lang="en-IE" i="1" dirty="0" smtClean="0"/>
              <a:t>.”</a:t>
            </a:r>
            <a:endParaRPr lang="en-IE" i="1" dirty="0"/>
          </a:p>
          <a:p>
            <a:pPr marL="0" indent="0">
              <a:buNone/>
            </a:pPr>
            <a:r>
              <a:rPr lang="en-IE" dirty="0"/>
              <a:t/>
            </a:r>
            <a:br>
              <a:rPr lang="en-IE" dirty="0"/>
            </a:br>
            <a:endParaRPr lang="en-IE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361208" y="6348536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</a:t>
            </a:r>
            <a:r>
              <a:rPr lang="en-IE" sz="1400" i="1" dirty="0" err="1" smtClean="0"/>
              <a:t>Adv</a:t>
            </a:r>
            <a:r>
              <a:rPr lang="en-IE" sz="1400" i="1" dirty="0" smtClean="0"/>
              <a:t>, </a:t>
            </a:r>
            <a:r>
              <a:rPr lang="en-IE" sz="1400" dirty="0" smtClean="0"/>
              <a:t>2022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5921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is based on small studies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7054701" y="3480621"/>
            <a:ext cx="925033" cy="2977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4556192" y="2513020"/>
            <a:ext cx="679583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“Sensitivity </a:t>
            </a:r>
            <a:r>
              <a:rPr lang="en-IE" sz="2400" b="1" dirty="0"/>
              <a:t>of up to 100% for adult women in some </a:t>
            </a:r>
            <a:r>
              <a:rPr lang="en-IE" sz="2400" b="1" dirty="0" smtClean="0"/>
              <a:t>studies”</a:t>
            </a:r>
            <a:endParaRPr lang="en-IE" sz="2400" b="1" dirty="0"/>
          </a:p>
          <a:p>
            <a:endParaRPr lang="en-IE" sz="2400" b="1" dirty="0" smtClean="0"/>
          </a:p>
          <a:p>
            <a:r>
              <a:rPr lang="en-IE" sz="2400" b="1" dirty="0" smtClean="0"/>
              <a:t>Only 3 studies </a:t>
            </a:r>
            <a:r>
              <a:rPr lang="en-IE" sz="2400" dirty="0" smtClean="0"/>
              <a:t>recruited adults</a:t>
            </a:r>
          </a:p>
          <a:p>
            <a:endParaRPr lang="en-IE" sz="2400" dirty="0"/>
          </a:p>
          <a:p>
            <a:r>
              <a:rPr lang="en-IE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11" descr="Kalot Blood Advances 2021 Metaanalysis bleeding score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t="52694" r="70740" b="33631"/>
          <a:stretch/>
        </p:blipFill>
        <p:spPr>
          <a:xfrm>
            <a:off x="951164" y="2653498"/>
            <a:ext cx="3103385" cy="20616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8199" y="4022787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838199" y="3442070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838199" y="4424591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36428" y="3857166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9361208" y="6348536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</a:t>
            </a:r>
            <a:r>
              <a:rPr lang="en-IE" sz="1400" i="1" dirty="0" err="1" smtClean="0"/>
              <a:t>Adv</a:t>
            </a:r>
            <a:r>
              <a:rPr lang="en-IE" sz="1400" i="1" dirty="0" smtClean="0"/>
              <a:t>, </a:t>
            </a:r>
            <a:r>
              <a:rPr lang="en-IE" sz="1400" dirty="0" smtClean="0"/>
              <a:t>2022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6425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</a:t>
            </a:r>
            <a:b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is based on small studies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7054701" y="3480621"/>
            <a:ext cx="925033" cy="2977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4556192" y="2513020"/>
            <a:ext cx="679583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“Sensitivity </a:t>
            </a:r>
            <a:r>
              <a:rPr lang="en-IE" sz="2400" b="1" dirty="0"/>
              <a:t>of up to 100% for adult women in some </a:t>
            </a:r>
            <a:r>
              <a:rPr lang="en-IE" sz="2400" b="1" dirty="0" smtClean="0"/>
              <a:t>studies”</a:t>
            </a:r>
            <a:endParaRPr lang="en-IE" sz="2400" b="1" dirty="0"/>
          </a:p>
          <a:p>
            <a:endParaRPr lang="en-IE" sz="2400" b="1" dirty="0" smtClean="0"/>
          </a:p>
          <a:p>
            <a:r>
              <a:rPr lang="en-IE" sz="2400" b="1" dirty="0" smtClean="0"/>
              <a:t>Only 3 studies </a:t>
            </a:r>
            <a:r>
              <a:rPr lang="en-IE" sz="2400" dirty="0" smtClean="0"/>
              <a:t>recruited adults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ym typeface="Wingdings" panose="05000000000000000000" pitchFamily="2" charset="2"/>
              </a:rPr>
              <a:t>6/6 women with VWD had a positive BS (Bowman)</a:t>
            </a:r>
            <a:endParaRPr lang="en-IE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sym typeface="Wingdings" panose="05000000000000000000" pitchFamily="2" charset="2"/>
              </a:rPr>
              <a:t>7/7 </a:t>
            </a:r>
            <a:r>
              <a:rPr lang="en-IE" sz="2400" dirty="0">
                <a:sym typeface="Wingdings" panose="05000000000000000000" pitchFamily="2" charset="2"/>
              </a:rPr>
              <a:t>women with VWD had a positive </a:t>
            </a:r>
            <a:r>
              <a:rPr lang="en-IE" sz="2400" dirty="0" smtClean="0">
                <a:sym typeface="Wingdings" panose="05000000000000000000" pitchFamily="2" charset="2"/>
              </a:rPr>
              <a:t>BS (Deforest)</a:t>
            </a:r>
            <a:endParaRPr lang="en-IE" sz="24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 smtClean="0">
              <a:sym typeface="Wingdings" panose="05000000000000000000" pitchFamily="2" charset="2"/>
            </a:endParaRPr>
          </a:p>
        </p:txBody>
      </p:sp>
      <p:pic>
        <p:nvPicPr>
          <p:cNvPr id="12" name="Picture 11" descr="Kalot Blood Advances 2021 Metaanalysis bleeding score.pdf - Adobe Acrobat Reader (64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t="52694" r="70740" b="33631"/>
          <a:stretch/>
        </p:blipFill>
        <p:spPr>
          <a:xfrm>
            <a:off x="951164" y="2653498"/>
            <a:ext cx="3103385" cy="20616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8199" y="4022787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838199" y="3442070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838199" y="4424591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36428" y="3857166"/>
            <a:ext cx="3216349" cy="172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9361208" y="6359169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Kalot</a:t>
            </a:r>
            <a:r>
              <a:rPr lang="en-IE" sz="1400" dirty="0" smtClean="0"/>
              <a:t> et al, </a:t>
            </a:r>
            <a:r>
              <a:rPr lang="en-IE" sz="1400" i="1" dirty="0" smtClean="0"/>
              <a:t>Blood </a:t>
            </a:r>
            <a:r>
              <a:rPr lang="en-IE" sz="1400" i="1" dirty="0" err="1" smtClean="0"/>
              <a:t>Adv</a:t>
            </a:r>
            <a:r>
              <a:rPr lang="en-IE" sz="1400" i="1" dirty="0" smtClean="0"/>
              <a:t>, </a:t>
            </a:r>
            <a:r>
              <a:rPr lang="en-IE" sz="1400" dirty="0" smtClean="0"/>
              <a:t>2022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5918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Clinical Uses of BATs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IE" b="1" dirty="0" smtClean="0"/>
              <a:t>Diagnostic</a:t>
            </a:r>
            <a:r>
              <a:rPr lang="en-IE" dirty="0" smtClean="0"/>
              <a:t>  </a:t>
            </a:r>
          </a:p>
          <a:p>
            <a:r>
              <a:rPr lang="en-IE" dirty="0" smtClean="0"/>
              <a:t>Screening test to identify patients </a:t>
            </a:r>
          </a:p>
          <a:p>
            <a:pPr marL="0" indent="0">
              <a:buNone/>
            </a:pPr>
            <a:r>
              <a:rPr lang="en-IE" dirty="0" smtClean="0"/>
              <a:t>with inherited bleeding disorders (IBD) </a:t>
            </a:r>
            <a:endParaRPr lang="en-IE" dirty="0"/>
          </a:p>
          <a:p>
            <a:pPr marL="514350" indent="-514350">
              <a:buAutoNum type="arabicParenR"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1522" r="65194" b="46982"/>
          <a:stretch/>
        </p:blipFill>
        <p:spPr>
          <a:xfrm>
            <a:off x="1807535" y="3151877"/>
            <a:ext cx="2402958" cy="32960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04321" y="1465941"/>
            <a:ext cx="5548423" cy="528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795284" y="3902149"/>
            <a:ext cx="4922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chemeClr val="bg2">
                    <a:lumMod val="90000"/>
                  </a:schemeClr>
                </a:solidFill>
              </a:rPr>
              <a:t>What is the normal range?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/>
              <a:t>Prospectively validate ability to discriminate patients with IBDs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</p:txBody>
      </p:sp>
      <p:sp>
        <p:nvSpPr>
          <p:cNvPr id="4" name="Multiply 3"/>
          <p:cNvSpPr/>
          <p:nvPr/>
        </p:nvSpPr>
        <p:spPr>
          <a:xfrm>
            <a:off x="9346904" y="4205177"/>
            <a:ext cx="1020726" cy="9636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32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 </a:t>
            </a: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issues in a primary care setting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7717" y="6056719"/>
            <a:ext cx="3965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Rydz</a:t>
            </a:r>
            <a:r>
              <a:rPr lang="en-IE" sz="1400" dirty="0" smtClean="0"/>
              <a:t> et al, </a:t>
            </a:r>
            <a:r>
              <a:rPr lang="en-IE" sz="1400" i="1" dirty="0" smtClean="0"/>
              <a:t>J </a:t>
            </a:r>
            <a:r>
              <a:rPr lang="en-IE" sz="1400" i="1" dirty="0" err="1" smtClean="0"/>
              <a:t>Thromb</a:t>
            </a:r>
            <a:r>
              <a:rPr lang="en-IE" sz="1400" i="1" dirty="0" smtClean="0"/>
              <a:t> </a:t>
            </a:r>
            <a:r>
              <a:rPr lang="en-IE" sz="1400" i="1" dirty="0" err="1" smtClean="0"/>
              <a:t>Haemost</a:t>
            </a:r>
            <a:r>
              <a:rPr lang="en-IE" sz="1400" i="1" dirty="0" smtClean="0"/>
              <a:t>, 2012</a:t>
            </a:r>
            <a:endParaRPr lang="en-IE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892" y="1690688"/>
            <a:ext cx="4498800" cy="528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 smtClean="0"/>
              <a:t>Duration of administration</a:t>
            </a:r>
          </a:p>
          <a:p>
            <a:pPr lvl="1"/>
            <a:r>
              <a:rPr lang="en-IE" dirty="0" smtClean="0"/>
              <a:t>ISTH-BAT 20 minutes</a:t>
            </a:r>
          </a:p>
          <a:p>
            <a:pPr lvl="1"/>
            <a:r>
              <a:rPr lang="en-IE" dirty="0" smtClean="0"/>
              <a:t>Up to 97 questions (!!)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122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 </a:t>
            </a: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issues in a primary care setting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92" y="1690688"/>
            <a:ext cx="4498800" cy="5285731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3"/>
                </a:solidFill>
              </a:rPr>
              <a:t>Duration of administration</a:t>
            </a:r>
          </a:p>
          <a:p>
            <a:pPr lvl="1"/>
            <a:r>
              <a:rPr lang="en-IE" dirty="0" smtClean="0">
                <a:solidFill>
                  <a:schemeClr val="accent3"/>
                </a:solidFill>
              </a:rPr>
              <a:t>ISTH-BAT 20 minutes</a:t>
            </a:r>
          </a:p>
          <a:p>
            <a:pPr lvl="1"/>
            <a:r>
              <a:rPr lang="en-IE" dirty="0" smtClean="0">
                <a:solidFill>
                  <a:schemeClr val="accent3"/>
                </a:solidFill>
              </a:rPr>
              <a:t>Up to 97 questions (!!)</a:t>
            </a:r>
          </a:p>
          <a:p>
            <a:r>
              <a:rPr lang="en-IE" b="1" dirty="0"/>
              <a:t>Differences in guidelines</a:t>
            </a:r>
          </a:p>
          <a:p>
            <a:endParaRPr lang="en-IE" dirty="0" smtClean="0">
              <a:solidFill>
                <a:schemeClr val="accent3"/>
              </a:solidFill>
            </a:endParaRPr>
          </a:p>
          <a:p>
            <a:endParaRPr lang="en-I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882743" y="5806868"/>
            <a:ext cx="3309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James et al, </a:t>
            </a:r>
            <a:r>
              <a:rPr lang="en-IE" sz="1400" i="1" dirty="0" smtClean="0"/>
              <a:t>Blood Advances, </a:t>
            </a:r>
            <a:r>
              <a:rPr lang="en-IE" sz="1400" dirty="0" smtClean="0"/>
              <a:t>2021</a:t>
            </a:r>
          </a:p>
          <a:p>
            <a:r>
              <a:rPr lang="en-IE" sz="1400" dirty="0" smtClean="0"/>
              <a:t>Gomez et al, </a:t>
            </a:r>
            <a:r>
              <a:rPr lang="en-IE" sz="1400" i="1" dirty="0" smtClean="0"/>
              <a:t>Br J </a:t>
            </a:r>
            <a:r>
              <a:rPr lang="en-IE" sz="1400" i="1" dirty="0" err="1" smtClean="0"/>
              <a:t>Haematol</a:t>
            </a:r>
            <a:r>
              <a:rPr lang="en-IE" sz="1400" i="1" dirty="0"/>
              <a:t>,</a:t>
            </a:r>
            <a:r>
              <a:rPr lang="en-IE" sz="1400" i="1" dirty="0" smtClean="0"/>
              <a:t> </a:t>
            </a:r>
            <a:r>
              <a:rPr lang="en-IE" sz="1400" dirty="0" smtClean="0"/>
              <a:t>2021</a:t>
            </a:r>
          </a:p>
          <a:p>
            <a:r>
              <a:rPr lang="en-IE" sz="1400" dirty="0" err="1" smtClean="0"/>
              <a:t>Gresele</a:t>
            </a:r>
            <a:r>
              <a:rPr lang="en-IE" sz="1400" dirty="0" smtClean="0"/>
              <a:t> et al, </a:t>
            </a:r>
            <a:r>
              <a:rPr lang="en-IE" sz="1400" i="1" dirty="0" smtClean="0"/>
              <a:t>J </a:t>
            </a:r>
            <a:r>
              <a:rPr lang="en-IE" sz="1400" i="1" dirty="0" err="1"/>
              <a:t>Thromb</a:t>
            </a:r>
            <a:r>
              <a:rPr lang="en-IE" sz="1400" i="1" dirty="0"/>
              <a:t> </a:t>
            </a:r>
            <a:r>
              <a:rPr lang="en-IE" sz="1400" i="1" dirty="0" err="1" smtClean="0"/>
              <a:t>Haemost</a:t>
            </a:r>
            <a:r>
              <a:rPr lang="en-IE" sz="1400" i="1" dirty="0" smtClean="0"/>
              <a:t>, </a:t>
            </a:r>
            <a:r>
              <a:rPr lang="en-IE" sz="1400" dirty="0" smtClean="0"/>
              <a:t>2015</a:t>
            </a:r>
          </a:p>
          <a:p>
            <a:endParaRPr lang="en-IE" sz="1400" dirty="0"/>
          </a:p>
          <a:p>
            <a:r>
              <a:rPr lang="en-IE" sz="1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7692" y="2166087"/>
            <a:ext cx="32428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/>
              <a:t>Von </a:t>
            </a:r>
            <a:r>
              <a:rPr lang="en-IE" sz="2200" b="1" dirty="0" err="1" smtClean="0"/>
              <a:t>Willebrand</a:t>
            </a:r>
            <a:r>
              <a:rPr lang="en-IE" sz="2200" b="1" dirty="0" smtClean="0"/>
              <a:t> Disease</a:t>
            </a:r>
          </a:p>
          <a:p>
            <a:pPr algn="ctr"/>
            <a:r>
              <a:rPr lang="en-IE" sz="2200" dirty="0" smtClean="0"/>
              <a:t>ASH/ISTH/NHF/WHO 2021</a:t>
            </a:r>
          </a:p>
          <a:p>
            <a:endParaRPr lang="en-IE" sz="2200" dirty="0"/>
          </a:p>
          <a:p>
            <a:pPr algn="ctr"/>
            <a:r>
              <a:rPr lang="en-IE" sz="2200" i="1" dirty="0" smtClean="0"/>
              <a:t>“</a:t>
            </a:r>
            <a:r>
              <a:rPr lang="en-IE" sz="2200" dirty="0" smtClean="0"/>
              <a:t>recommends</a:t>
            </a:r>
            <a:r>
              <a:rPr lang="en-IE" sz="2200" dirty="0"/>
              <a:t> using a validated bleeding-assessment tool (BAT) as an initial screening </a:t>
            </a:r>
            <a:r>
              <a:rPr lang="en-IE" sz="2200" dirty="0" smtClean="0"/>
              <a:t>test”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5901" y="2166088"/>
            <a:ext cx="34760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/>
              <a:t>Inherited platelet disorders</a:t>
            </a:r>
          </a:p>
          <a:p>
            <a:pPr algn="ctr"/>
            <a:r>
              <a:rPr lang="en-IE" sz="2200" dirty="0" smtClean="0"/>
              <a:t>BSH 2021, ISTH SSC 2015</a:t>
            </a:r>
            <a:endParaRPr lang="en-IE" sz="2200" dirty="0"/>
          </a:p>
          <a:p>
            <a:endParaRPr lang="en-IE" sz="2200" dirty="0" smtClean="0"/>
          </a:p>
          <a:p>
            <a:pPr algn="ctr"/>
            <a:r>
              <a:rPr lang="en-IE" sz="2200" dirty="0" smtClean="0"/>
              <a:t>“The use of a BAT…is </a:t>
            </a:r>
            <a:r>
              <a:rPr lang="en-IE" sz="2200" dirty="0"/>
              <a:t>not sensitive enough to determine the need for </a:t>
            </a:r>
            <a:r>
              <a:rPr lang="en-IE" sz="2200" dirty="0" smtClean="0"/>
              <a:t>laboratory testing”</a:t>
            </a: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9802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 in screening individuals for IBD </a:t>
            </a: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issues in a primary care setting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92" y="1690688"/>
            <a:ext cx="4498800" cy="5285731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chemeClr val="accent3"/>
                </a:solidFill>
              </a:rPr>
              <a:t>Duration of administration</a:t>
            </a:r>
          </a:p>
          <a:p>
            <a:pPr lvl="1"/>
            <a:r>
              <a:rPr lang="en-IE" dirty="0" smtClean="0">
                <a:solidFill>
                  <a:schemeClr val="accent3"/>
                </a:solidFill>
              </a:rPr>
              <a:t>ISTH-BAT 20 minutes</a:t>
            </a:r>
          </a:p>
          <a:p>
            <a:pPr lvl="1"/>
            <a:r>
              <a:rPr lang="en-IE" dirty="0" smtClean="0">
                <a:solidFill>
                  <a:schemeClr val="accent3"/>
                </a:solidFill>
              </a:rPr>
              <a:t>Up to 97 questions (!!)</a:t>
            </a:r>
          </a:p>
          <a:p>
            <a:r>
              <a:rPr lang="en-IE" b="1" dirty="0" smtClean="0"/>
              <a:t>Differences in guidelines</a:t>
            </a:r>
            <a:endParaRPr lang="en-IE" b="1" dirty="0"/>
          </a:p>
          <a:p>
            <a:endParaRPr lang="en-IE" dirty="0" smtClean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99499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1588" r="2222" b="62897"/>
          <a:stretch/>
        </p:blipFill>
        <p:spPr>
          <a:xfrm>
            <a:off x="5445668" y="2055812"/>
            <a:ext cx="6546833" cy="2872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2743" y="5806868"/>
            <a:ext cx="3309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James et al, </a:t>
            </a:r>
            <a:r>
              <a:rPr lang="en-IE" sz="1400" i="1" dirty="0" smtClean="0"/>
              <a:t>Blood Advances, </a:t>
            </a:r>
            <a:r>
              <a:rPr lang="en-IE" sz="1400" dirty="0" smtClean="0"/>
              <a:t>2021</a:t>
            </a:r>
          </a:p>
          <a:p>
            <a:r>
              <a:rPr lang="en-IE" sz="1400" dirty="0" smtClean="0"/>
              <a:t>Gomez et al, </a:t>
            </a:r>
            <a:r>
              <a:rPr lang="en-IE" sz="1400" i="1" dirty="0" smtClean="0"/>
              <a:t>Br J </a:t>
            </a:r>
            <a:r>
              <a:rPr lang="en-IE" sz="1400" i="1" dirty="0" err="1" smtClean="0"/>
              <a:t>Haematol</a:t>
            </a:r>
            <a:r>
              <a:rPr lang="en-IE" sz="1400" i="1" dirty="0"/>
              <a:t>,</a:t>
            </a:r>
            <a:r>
              <a:rPr lang="en-IE" sz="1400" i="1" dirty="0" smtClean="0"/>
              <a:t> </a:t>
            </a:r>
            <a:r>
              <a:rPr lang="en-IE" sz="1400" dirty="0" smtClean="0"/>
              <a:t>2021</a:t>
            </a:r>
          </a:p>
          <a:p>
            <a:r>
              <a:rPr lang="en-IE" sz="1400" dirty="0" err="1" smtClean="0"/>
              <a:t>Gresele</a:t>
            </a:r>
            <a:r>
              <a:rPr lang="en-IE" sz="1400" dirty="0" smtClean="0"/>
              <a:t> et al, </a:t>
            </a:r>
            <a:r>
              <a:rPr lang="en-IE" sz="1400" i="1" dirty="0" smtClean="0"/>
              <a:t>J </a:t>
            </a:r>
            <a:r>
              <a:rPr lang="en-IE" sz="1400" i="1" dirty="0" err="1"/>
              <a:t>Thromb</a:t>
            </a:r>
            <a:r>
              <a:rPr lang="en-IE" sz="1400" i="1" dirty="0"/>
              <a:t> </a:t>
            </a:r>
            <a:r>
              <a:rPr lang="en-IE" sz="1400" i="1" dirty="0" err="1" smtClean="0"/>
              <a:t>Haemost</a:t>
            </a:r>
            <a:r>
              <a:rPr lang="en-IE" sz="1400" i="1" dirty="0" smtClean="0"/>
              <a:t>, </a:t>
            </a:r>
            <a:r>
              <a:rPr lang="en-IE" sz="1400" dirty="0" smtClean="0"/>
              <a:t>2015</a:t>
            </a:r>
          </a:p>
          <a:p>
            <a:endParaRPr lang="en-IE" sz="1400" dirty="0"/>
          </a:p>
          <a:p>
            <a:r>
              <a:rPr lang="en-I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Clinical Uses of BATs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IE" b="1" dirty="0" smtClean="0"/>
              <a:t>Diagnostic</a:t>
            </a:r>
            <a:r>
              <a:rPr lang="en-IE" dirty="0" smtClean="0"/>
              <a:t>  </a:t>
            </a:r>
          </a:p>
          <a:p>
            <a:r>
              <a:rPr lang="en-IE" dirty="0" smtClean="0"/>
              <a:t>Screening test to identify patients </a:t>
            </a:r>
          </a:p>
          <a:p>
            <a:pPr marL="0" indent="0">
              <a:buNone/>
            </a:pPr>
            <a:r>
              <a:rPr lang="en-IE" dirty="0" smtClean="0"/>
              <a:t>with inherited bleeding disorders (IBD) </a:t>
            </a:r>
            <a:endParaRPr lang="en-IE" dirty="0"/>
          </a:p>
          <a:p>
            <a:pPr marL="514350" indent="-514350">
              <a:buAutoNum type="arabicParenR"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1522" r="65194" b="46982"/>
          <a:stretch/>
        </p:blipFill>
        <p:spPr>
          <a:xfrm>
            <a:off x="1807535" y="3151877"/>
            <a:ext cx="2402958" cy="329609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04321" y="1465941"/>
            <a:ext cx="5548423" cy="528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795284" y="3902149"/>
            <a:ext cx="492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/>
              <a:t>What is the normal range?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5868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7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evidence for use of BATs in clinical practice?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yet!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1197856" cy="4858968"/>
          </a:xfrm>
        </p:spPr>
        <p:txBody>
          <a:bodyPr>
            <a:normAutofit/>
          </a:bodyPr>
          <a:lstStyle/>
          <a:p>
            <a:r>
              <a:rPr lang="en-IE" dirty="0" smtClean="0"/>
              <a:t>BATs </a:t>
            </a:r>
            <a:r>
              <a:rPr lang="en-IE" b="1" dirty="0" smtClean="0"/>
              <a:t>may </a:t>
            </a:r>
            <a:r>
              <a:rPr lang="en-IE" dirty="0" smtClean="0"/>
              <a:t>be useful in clinical practice in the future</a:t>
            </a:r>
          </a:p>
          <a:p>
            <a:pPr lvl="1"/>
            <a:r>
              <a:rPr lang="en-IE" dirty="0"/>
              <a:t>Large healthy control studies to define ideal cut-offs appropriate to a person’s age and haemostatic challenges</a:t>
            </a:r>
          </a:p>
          <a:p>
            <a:pPr lvl="1"/>
            <a:r>
              <a:rPr lang="en-IE" dirty="0"/>
              <a:t>Prospective validation (ideally of a single BAT) in large numbers of individuals with suspected IBDs</a:t>
            </a:r>
          </a:p>
          <a:p>
            <a:pPr lvl="1"/>
            <a:r>
              <a:rPr lang="en-IE" dirty="0"/>
              <a:t>Agreement in guidelines for mild-moderate inherited bleeding disorders</a:t>
            </a:r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8725786" y="6395768"/>
            <a:ext cx="346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Moenen</a:t>
            </a:r>
            <a:r>
              <a:rPr lang="en-IE" sz="1400" dirty="0"/>
              <a:t> </a:t>
            </a:r>
            <a:r>
              <a:rPr lang="en-IE" sz="1400" dirty="0" smtClean="0"/>
              <a:t>et al, </a:t>
            </a:r>
            <a:r>
              <a:rPr lang="en-IE" sz="1400" i="1" dirty="0" smtClean="0"/>
              <a:t>Haemophilia</a:t>
            </a:r>
            <a:r>
              <a:rPr lang="en-IE" sz="1400" dirty="0" smtClean="0"/>
              <a:t>, 2018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5919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77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evidence for use of BATs in clinical practice?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yet!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1197856" cy="4858968"/>
          </a:xfrm>
        </p:spPr>
        <p:txBody>
          <a:bodyPr>
            <a:normAutofit/>
          </a:bodyPr>
          <a:lstStyle/>
          <a:p>
            <a:r>
              <a:rPr lang="en-IE" dirty="0" smtClean="0"/>
              <a:t>BATs </a:t>
            </a:r>
            <a:r>
              <a:rPr lang="en-IE" b="1" dirty="0" smtClean="0"/>
              <a:t>may </a:t>
            </a:r>
            <a:r>
              <a:rPr lang="en-IE" dirty="0" smtClean="0"/>
              <a:t>be useful in clinical practice in the future</a:t>
            </a:r>
          </a:p>
          <a:p>
            <a:pPr lvl="1"/>
            <a:r>
              <a:rPr lang="en-IE" dirty="0" smtClean="0"/>
              <a:t>Large healthy control studies to define ideal cut-offs appropriate to a person’s age and haemostatic challenges</a:t>
            </a:r>
          </a:p>
          <a:p>
            <a:pPr lvl="1"/>
            <a:r>
              <a:rPr lang="en-IE" dirty="0" smtClean="0"/>
              <a:t>Prospective validation (ideally of a single BAT) in large numbers of individuals with suspected IBDs</a:t>
            </a:r>
          </a:p>
          <a:p>
            <a:pPr lvl="1"/>
            <a:r>
              <a:rPr lang="en-IE" dirty="0" smtClean="0"/>
              <a:t>Agreement in guidelines for mild-moderate inherited bleeding disorders</a:t>
            </a:r>
            <a:endParaRPr lang="en-IE" dirty="0"/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/>
              <a:t>For now:</a:t>
            </a:r>
            <a:endParaRPr lang="en-IE" dirty="0"/>
          </a:p>
          <a:p>
            <a:pPr marL="457200" lvl="1" indent="0">
              <a:buNone/>
            </a:pPr>
            <a:r>
              <a:rPr lang="en-IE" i="1" dirty="0" smtClean="0"/>
              <a:t>“The </a:t>
            </a:r>
            <a:r>
              <a:rPr lang="en-IE" i="1" dirty="0"/>
              <a:t>BAT offers a structured </a:t>
            </a:r>
            <a:r>
              <a:rPr lang="en-IE" i="1" dirty="0" smtClean="0"/>
              <a:t>approach” </a:t>
            </a:r>
            <a:r>
              <a:rPr lang="en-IE" dirty="0" smtClean="0"/>
              <a:t>to the bleeding history for </a:t>
            </a:r>
            <a:r>
              <a:rPr lang="en-IE" dirty="0"/>
              <a:t>unexperienced </a:t>
            </a:r>
            <a:r>
              <a:rPr lang="en-IE" dirty="0" smtClean="0"/>
              <a:t>physicians</a:t>
            </a:r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8725786" y="6395768"/>
            <a:ext cx="346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Moenen</a:t>
            </a:r>
            <a:r>
              <a:rPr lang="en-IE" sz="1400" dirty="0"/>
              <a:t> </a:t>
            </a:r>
            <a:r>
              <a:rPr lang="en-IE" sz="1400" dirty="0" smtClean="0"/>
              <a:t>et al, </a:t>
            </a:r>
            <a:r>
              <a:rPr lang="en-IE" sz="1400" i="1" dirty="0" smtClean="0"/>
              <a:t>Haemophilia</a:t>
            </a:r>
            <a:r>
              <a:rPr lang="en-IE" sz="1400" dirty="0" smtClean="0"/>
              <a:t>, 2018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0684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Thank you"/>
          <p:cNvSpPr txBox="1">
            <a:spLocks noGrp="1"/>
          </p:cNvSpPr>
          <p:nvPr>
            <p:ph type="title"/>
          </p:nvPr>
        </p:nvSpPr>
        <p:spPr>
          <a:xfrm>
            <a:off x="502700" y="2702431"/>
            <a:ext cx="10985500" cy="71658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b="1" dirty="0">
                <a:solidFill>
                  <a:srgbClr val="B51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  <p:grpSp>
        <p:nvGrpSpPr>
          <p:cNvPr id="1097" name="Group"/>
          <p:cNvGrpSpPr/>
          <p:nvPr/>
        </p:nvGrpSpPr>
        <p:grpSpPr>
          <a:xfrm>
            <a:off x="3130" y="5913242"/>
            <a:ext cx="952501" cy="952501"/>
            <a:chOff x="0" y="0"/>
            <a:chExt cx="1905000" cy="1905000"/>
          </a:xfrm>
        </p:grpSpPr>
        <p:sp>
          <p:nvSpPr>
            <p:cNvPr id="1095" name="Triangle"/>
            <p:cNvSpPr/>
            <p:nvPr/>
          </p:nvSpPr>
          <p:spPr>
            <a:xfrm>
              <a:off x="0" y="0"/>
              <a:ext cx="1905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5140D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pic>
          <p:nvPicPr>
            <p:cNvPr id="1096" name="Picture 2.png" descr="Picture 2.png"/>
            <p:cNvPicPr>
              <a:picLocks noChangeAspect="1"/>
            </p:cNvPicPr>
            <p:nvPr/>
          </p:nvPicPr>
          <p:blipFill>
            <a:blip r:embed="rId3"/>
            <a:srcRect b="19549"/>
            <a:stretch>
              <a:fillRect/>
            </a:stretch>
          </p:blipFill>
          <p:spPr>
            <a:xfrm>
              <a:off x="201433" y="717529"/>
              <a:ext cx="797706" cy="1029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98" name="Rectangle"/>
          <p:cNvSpPr/>
          <p:nvPr/>
        </p:nvSpPr>
        <p:spPr>
          <a:xfrm>
            <a:off x="3343762" y="1999117"/>
            <a:ext cx="433401" cy="3445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99" name="Rectangle"/>
          <p:cNvSpPr/>
          <p:nvPr/>
        </p:nvSpPr>
        <p:spPr>
          <a:xfrm>
            <a:off x="3267562" y="1999117"/>
            <a:ext cx="433401" cy="3445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00" name="Rectangle"/>
          <p:cNvSpPr/>
          <p:nvPr/>
        </p:nvSpPr>
        <p:spPr>
          <a:xfrm>
            <a:off x="5723551" y="6366799"/>
            <a:ext cx="433401" cy="2306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01" name="Rectangle"/>
          <p:cNvSpPr/>
          <p:nvPr/>
        </p:nvSpPr>
        <p:spPr>
          <a:xfrm>
            <a:off x="3343762" y="1788435"/>
            <a:ext cx="433401" cy="55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847023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BATs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normal range?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278" y="5890497"/>
            <a:ext cx="10515600" cy="528573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IE" dirty="0" smtClean="0"/>
          </a:p>
          <a:p>
            <a:pPr marL="457200" lvl="1" indent="0">
              <a:buNone/>
            </a:pPr>
            <a:r>
              <a:rPr lang="en-IE" b="1" dirty="0" smtClean="0"/>
              <a:t>1040 Adult, 328 Paediatric Healthy Controls</a:t>
            </a:r>
          </a:p>
          <a:p>
            <a:pPr marL="457200" lvl="1" indent="0">
              <a:buNone/>
            </a:pPr>
            <a:r>
              <a:rPr lang="en-IE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9692" y="6226981"/>
            <a:ext cx="4228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Elbatarny</a:t>
            </a:r>
            <a:r>
              <a:rPr lang="en-IE" sz="1400" dirty="0" smtClean="0"/>
              <a:t> et al, </a:t>
            </a:r>
            <a:r>
              <a:rPr lang="en-IE" sz="1400" i="1" dirty="0" smtClean="0"/>
              <a:t>Haemophilia</a:t>
            </a:r>
            <a:r>
              <a:rPr lang="en-IE" sz="1400" dirty="0" smtClean="0"/>
              <a:t>, 2014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633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b="22420"/>
          <a:stretch/>
        </p:blipFill>
        <p:spPr>
          <a:xfrm>
            <a:off x="2285995" y="1261274"/>
            <a:ext cx="7620009" cy="49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BATs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normal range?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278" y="5890497"/>
            <a:ext cx="10515600" cy="528573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IE" dirty="0" smtClean="0"/>
          </a:p>
          <a:p>
            <a:pPr marL="457200" lvl="1" indent="0">
              <a:buNone/>
            </a:pPr>
            <a:r>
              <a:rPr lang="en-IE" b="1" dirty="0" smtClean="0"/>
              <a:t>1040 Adult, 328 Paediatric Healthy Controls</a:t>
            </a:r>
          </a:p>
          <a:p>
            <a:pPr marL="457200" lvl="1" indent="0">
              <a:buNone/>
            </a:pPr>
            <a:r>
              <a:rPr lang="en-IE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9692" y="6226981"/>
            <a:ext cx="4228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 smtClean="0"/>
              <a:t>Elbatarny</a:t>
            </a:r>
            <a:r>
              <a:rPr lang="en-IE" sz="1400" dirty="0" smtClean="0"/>
              <a:t> et al, </a:t>
            </a:r>
            <a:r>
              <a:rPr lang="en-IE" sz="1400" i="1" dirty="0" smtClean="0"/>
              <a:t>Haemophilia</a:t>
            </a:r>
            <a:r>
              <a:rPr lang="en-IE" sz="1400" dirty="0" smtClean="0"/>
              <a:t>, 2014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633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b="22420"/>
          <a:stretch/>
        </p:blipFill>
        <p:spPr>
          <a:xfrm>
            <a:off x="2285995" y="1261274"/>
            <a:ext cx="7620009" cy="4965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5164" y="5209953"/>
            <a:ext cx="1158948" cy="680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4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current normal ranges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ISTH-BAT varies with ageing in healthy females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4" name="Picture 3" descr="JTH 2023 ISTH-BAT varaibility normal ageing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9" t="23913" r="35216" b="57730"/>
          <a:stretch/>
        </p:blipFill>
        <p:spPr>
          <a:xfrm>
            <a:off x="2031652" y="1688642"/>
            <a:ext cx="8395970" cy="2964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4164" y="6295372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Doherty et al, </a:t>
            </a:r>
            <a:r>
              <a:rPr lang="en-IE" sz="1400" i="1" dirty="0"/>
              <a:t>J </a:t>
            </a:r>
            <a:r>
              <a:rPr lang="en-IE" sz="1400" i="1" dirty="0" err="1"/>
              <a:t>Thromb</a:t>
            </a:r>
            <a:r>
              <a:rPr lang="en-IE" sz="1400" i="1" dirty="0"/>
              <a:t> </a:t>
            </a:r>
            <a:r>
              <a:rPr lang="en-IE" sz="1400" i="1" dirty="0" err="1"/>
              <a:t>Haemost</a:t>
            </a:r>
            <a:r>
              <a:rPr lang="en-IE" sz="1400" dirty="0"/>
              <a:t>. </a:t>
            </a:r>
            <a:r>
              <a:rPr lang="en-IE" sz="1400" dirty="0" smtClean="0"/>
              <a:t>2023 </a:t>
            </a:r>
            <a:endParaRPr lang="en-IE" sz="1400" dirty="0"/>
          </a:p>
        </p:txBody>
      </p:sp>
      <p:sp>
        <p:nvSpPr>
          <p:cNvPr id="10" name="Right Arrow 9"/>
          <p:cNvSpPr/>
          <p:nvPr/>
        </p:nvSpPr>
        <p:spPr>
          <a:xfrm>
            <a:off x="3659373" y="4583257"/>
            <a:ext cx="5270500" cy="5763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3891624" y="4673231"/>
            <a:ext cx="47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Increasing variability in BAT with normal ageing</a:t>
            </a:r>
            <a:endParaRPr lang="en-I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01400" y="5308168"/>
            <a:ext cx="18642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/>
              <a:t>Quartile 1</a:t>
            </a:r>
            <a:endParaRPr lang="en-IE" sz="1600" dirty="0"/>
          </a:p>
          <a:p>
            <a:pPr algn="ctr"/>
            <a:r>
              <a:rPr lang="en-IE" sz="1600" dirty="0" smtClean="0"/>
              <a:t>Middle 95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centile</a:t>
            </a:r>
          </a:p>
          <a:p>
            <a:pPr algn="ctr"/>
            <a:r>
              <a:rPr lang="en-IE" sz="1600" b="1" dirty="0" smtClean="0"/>
              <a:t>0-4</a:t>
            </a:r>
            <a:endParaRPr lang="en-IE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45257" y="5308169"/>
            <a:ext cx="17488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600" b="1" dirty="0" smtClean="0"/>
              <a:t>Quartiles 2 &amp; 3</a:t>
            </a:r>
            <a:endParaRPr lang="en-IE" sz="1600" dirty="0" smtClean="0"/>
          </a:p>
          <a:p>
            <a:pPr algn="ctr"/>
            <a:r>
              <a:rPr lang="en-IE" sz="1600" dirty="0"/>
              <a:t>Middle 95</a:t>
            </a:r>
            <a:r>
              <a:rPr lang="en-IE" sz="1600" baseline="30000" dirty="0"/>
              <a:t>th</a:t>
            </a:r>
            <a:r>
              <a:rPr lang="en-IE" sz="1600" dirty="0"/>
              <a:t> centile</a:t>
            </a:r>
          </a:p>
          <a:p>
            <a:pPr algn="ctr"/>
            <a:r>
              <a:rPr lang="en-IE" sz="1600" b="1" dirty="0" smtClean="0"/>
              <a:t>0-5</a:t>
            </a:r>
            <a:endParaRPr lang="en-IE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77007" y="5308169"/>
            <a:ext cx="17488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1600" b="1" dirty="0" smtClean="0"/>
              <a:t>Quartile 4 </a:t>
            </a:r>
            <a:endParaRPr lang="en-IE" sz="1600" dirty="0"/>
          </a:p>
          <a:p>
            <a:pPr algn="ctr"/>
            <a:r>
              <a:rPr lang="en-IE" sz="1600" dirty="0"/>
              <a:t>Middle 95</a:t>
            </a:r>
            <a:r>
              <a:rPr lang="en-IE" sz="1600" baseline="30000" dirty="0"/>
              <a:t>th</a:t>
            </a:r>
            <a:r>
              <a:rPr lang="en-IE" sz="1600" dirty="0"/>
              <a:t> centile</a:t>
            </a:r>
          </a:p>
          <a:p>
            <a:pPr algn="ctr"/>
            <a:r>
              <a:rPr lang="en-IE" sz="1600" b="1" dirty="0" smtClean="0"/>
              <a:t>0-6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39415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current normal ranges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ISTH-BAT varies with ageing in healthy females</a:t>
            </a:r>
            <a:endParaRPr lang="en-IE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5" name="Picture 4" descr="JTH 2023 ISTH-BAT varaibility normal ageing.pdf - Adobe Acrobat Reader (64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22613" r="37907" b="36591"/>
          <a:stretch/>
        </p:blipFill>
        <p:spPr>
          <a:xfrm>
            <a:off x="2132269" y="1497583"/>
            <a:ext cx="8371181" cy="499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4164" y="6295372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Doherty et al, </a:t>
            </a:r>
            <a:r>
              <a:rPr lang="en-IE" sz="1400" i="1" dirty="0"/>
              <a:t>J </a:t>
            </a:r>
            <a:r>
              <a:rPr lang="en-IE" sz="1400" i="1" dirty="0" err="1"/>
              <a:t>Thromb</a:t>
            </a:r>
            <a:r>
              <a:rPr lang="en-IE" sz="1400" i="1" dirty="0"/>
              <a:t> </a:t>
            </a:r>
            <a:r>
              <a:rPr lang="en-IE" sz="1400" i="1" dirty="0" err="1"/>
              <a:t>Haemost</a:t>
            </a:r>
            <a:r>
              <a:rPr lang="en-IE" sz="1400" dirty="0"/>
              <a:t>. </a:t>
            </a:r>
            <a:r>
              <a:rPr lang="en-IE" sz="1400" dirty="0" smtClean="0"/>
              <a:t>2023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9483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2414" cy="1325563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current normal ranges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ISTH-BAT: Time </a:t>
            </a:r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age-adjusted normal ranges?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8014164" y="6295372"/>
            <a:ext cx="330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Doherty et al, </a:t>
            </a:r>
            <a:r>
              <a:rPr lang="en-IE" sz="1400" i="1" dirty="0"/>
              <a:t>J </a:t>
            </a:r>
            <a:r>
              <a:rPr lang="en-IE" sz="1400" i="1" dirty="0" err="1"/>
              <a:t>Thromb</a:t>
            </a:r>
            <a:r>
              <a:rPr lang="en-IE" sz="1400" i="1" dirty="0"/>
              <a:t> </a:t>
            </a:r>
            <a:r>
              <a:rPr lang="en-IE" sz="1400" i="1" dirty="0" err="1"/>
              <a:t>Haemost</a:t>
            </a:r>
            <a:r>
              <a:rPr lang="en-IE" sz="1400" dirty="0"/>
              <a:t>. </a:t>
            </a:r>
            <a:r>
              <a:rPr lang="en-IE" sz="1400" dirty="0" smtClean="0"/>
              <a:t>2023 </a:t>
            </a:r>
            <a:endParaRPr lang="en-IE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r="2082" b="9005"/>
          <a:stretch/>
        </p:blipFill>
        <p:spPr>
          <a:xfrm>
            <a:off x="5922403" y="1676055"/>
            <a:ext cx="6068211" cy="3772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1386" y="2104001"/>
            <a:ext cx="5489784" cy="541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When used as screening test, upper limit of the normal range serves as a </a:t>
            </a:r>
            <a:r>
              <a:rPr lang="en-IE" b="1" dirty="0" smtClean="0"/>
              <a:t>medical decision limit</a:t>
            </a:r>
          </a:p>
          <a:p>
            <a:r>
              <a:rPr lang="en-IE" dirty="0" smtClean="0"/>
              <a:t>With current (unadjusted) ranges</a:t>
            </a:r>
          </a:p>
          <a:p>
            <a:pPr lvl="1"/>
            <a:r>
              <a:rPr lang="en-IE" dirty="0" smtClean="0"/>
              <a:t>Younger patients may be at risk of under-referral/ investigation</a:t>
            </a:r>
          </a:p>
          <a:p>
            <a:pPr lvl="1"/>
            <a:r>
              <a:rPr lang="en-IE" dirty="0" smtClean="0"/>
              <a:t>Older patients may be at risk of over-referral/ investigation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59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2414" cy="1325563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current normal ranges</a:t>
            </a:r>
            <a:b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ISTH-BAT: Time </a:t>
            </a:r>
            <a:r>
              <a:rPr lang="en-I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age-adjusted normal ranges?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285731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r="2082" b="9005"/>
          <a:stretch/>
        </p:blipFill>
        <p:spPr>
          <a:xfrm>
            <a:off x="5922403" y="1676055"/>
            <a:ext cx="6068211" cy="3772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1386" y="2104001"/>
            <a:ext cx="5489784" cy="541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When used as screening test, upper limit of the normal range serves as a </a:t>
            </a:r>
            <a:r>
              <a:rPr lang="en-IE" b="1" dirty="0" smtClean="0"/>
              <a:t>medical decision limit</a:t>
            </a:r>
          </a:p>
          <a:p>
            <a:r>
              <a:rPr lang="en-IE" dirty="0" smtClean="0"/>
              <a:t>With current (unadjusted) ranges</a:t>
            </a:r>
          </a:p>
          <a:p>
            <a:pPr lvl="1"/>
            <a:r>
              <a:rPr lang="en-IE" dirty="0" smtClean="0"/>
              <a:t>Younger patients may be at risk of under-referral/ investigation</a:t>
            </a:r>
          </a:p>
          <a:p>
            <a:pPr lvl="1"/>
            <a:r>
              <a:rPr lang="en-IE" dirty="0" smtClean="0"/>
              <a:t>Older patients may be at risk of over-referral/ investigation</a:t>
            </a:r>
          </a:p>
          <a:p>
            <a:r>
              <a:rPr lang="en-IE" dirty="0" smtClean="0"/>
              <a:t>Age adjusted normal ranges may overcome this issue	</a:t>
            </a:r>
          </a:p>
          <a:p>
            <a:pPr lvl="1"/>
            <a:r>
              <a:rPr lang="en-IE" dirty="0" smtClean="0"/>
              <a:t>Need </a:t>
            </a:r>
            <a:r>
              <a:rPr lang="en-IE" b="1" dirty="0" smtClean="0"/>
              <a:t>validation</a:t>
            </a:r>
            <a:r>
              <a:rPr lang="en-IE" dirty="0" smtClean="0"/>
              <a:t> before adopt in clinical practice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83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259e52-43f4-4d4c-af73-234942e34c7c" xsi:nil="true"/>
    <lcf76f155ced4ddcb4097134ff3c332f xmlns="2c62a0d3-c3ac-4162-b246-4fbb40b654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B147811F8F4489CE9D6E036C2FAAD" ma:contentTypeVersion="17" ma:contentTypeDescription="Create a new document." ma:contentTypeScope="" ma:versionID="801ea99dd3a4fdd51be44235493ed889">
  <xsd:schema xmlns:xsd="http://www.w3.org/2001/XMLSchema" xmlns:xs="http://www.w3.org/2001/XMLSchema" xmlns:p="http://schemas.microsoft.com/office/2006/metadata/properties" xmlns:ns2="2c62a0d3-c3ac-4162-b246-4fbb40b65403" xmlns:ns3="98259e52-43f4-4d4c-af73-234942e34c7c" targetNamespace="http://schemas.microsoft.com/office/2006/metadata/properties" ma:root="true" ma:fieldsID="ccd689baf0d655bb5026246574e5b3cf" ns2:_="" ns3:_="">
    <xsd:import namespace="2c62a0d3-c3ac-4162-b246-4fbb40b65403"/>
    <xsd:import namespace="98259e52-43f4-4d4c-af73-234942e34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2a0d3-c3ac-4162-b246-4fbb40b65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f45306-43b5-42c5-a543-bffb92d17d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59e52-43f4-4d4c-af73-234942e34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85ca15-e177-4ffd-bbf4-695d94f8471d}" ma:internalName="TaxCatchAll" ma:showField="CatchAllData" ma:web="98259e52-43f4-4d4c-af73-234942e34c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1B63DD-5D62-4AF1-AED0-0A8738BB545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f04a6d4-5e4f-4997-a691-01d407497f7a"/>
    <ds:schemaRef ds:uri="http://purl.org/dc/terms/"/>
    <ds:schemaRef ds:uri="http://schemas.microsoft.com/office/infopath/2007/PartnerControls"/>
    <ds:schemaRef ds:uri="http://purl.org/dc/dcmitype/"/>
    <ds:schemaRef ds:uri="53a8dad0-d436-4fee-bfea-32a264075b3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0BFB4C-3B00-4BAA-BC3B-D19C6441F9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441313-DF2C-4E3B-94A9-F73896BBA7E6}"/>
</file>

<file path=docProps/app.xml><?xml version="1.0" encoding="utf-8"?>
<Properties xmlns="http://schemas.openxmlformats.org/officeDocument/2006/extended-properties" xmlns:vt="http://schemas.openxmlformats.org/officeDocument/2006/docPropsVTypes">
  <TotalTime>12772</TotalTime>
  <Words>1608</Words>
  <Application>Microsoft Office PowerPoint</Application>
  <PresentationFormat>Widescreen</PresentationFormat>
  <Paragraphs>346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BlinkMacSystemFont</vt:lpstr>
      <vt:lpstr>Calibri</vt:lpstr>
      <vt:lpstr>Calibri Light</vt:lpstr>
      <vt:lpstr>Helvetica</vt:lpstr>
      <vt:lpstr>Helvetica Neue Medium</vt:lpstr>
      <vt:lpstr>Wingdings</vt:lpstr>
      <vt:lpstr>Office Theme</vt:lpstr>
      <vt:lpstr>Against the routine use of BATs in clinical practice</vt:lpstr>
      <vt:lpstr>Potential Clinical Uses of BATs</vt:lpstr>
      <vt:lpstr>Potential Clinical Uses of BATs</vt:lpstr>
      <vt:lpstr>Uses of BATs What is the normal range?</vt:lpstr>
      <vt:lpstr>Uses of BATs What is the normal range?</vt:lpstr>
      <vt:lpstr>Issues with current normal ranges ISTH-BAT varies with ageing in healthy females</vt:lpstr>
      <vt:lpstr>Issues with current normal ranges ISTH-BAT varies with ageing in healthy females</vt:lpstr>
      <vt:lpstr>Issues with current normal ranges ISTH-BAT: Time for age-adjusted normal ranges?</vt:lpstr>
      <vt:lpstr>Issues with current normal ranges ISTH-BAT: Time for age-adjusted normal ranges?</vt:lpstr>
      <vt:lpstr>Issues with current normal ranges Self-BAT </vt:lpstr>
      <vt:lpstr>Issues with current normal ranges Self-BAT </vt:lpstr>
      <vt:lpstr>Potential Clinical Uses of BATs</vt:lpstr>
      <vt:lpstr>Potential Clinical Uses of BATs</vt:lpstr>
      <vt:lpstr>BATs in screening individuals for IBD ASH/ISTH/NHF/WFH Guidelines VWD Diagnosis</vt:lpstr>
      <vt:lpstr>BATs in screening individuals for IBD ASH/ISTH/NHF/WFH Guidelines VWD Diagnosis</vt:lpstr>
      <vt:lpstr>BATs in screening individuals for IBD Evidence is based on ++ heterogeneous studies</vt:lpstr>
      <vt:lpstr>BATs in screening individuals for IBD Evidence is based on ++ heterogeneous studies</vt:lpstr>
      <vt:lpstr>BATs in screening individuals for IBD Evidence is based on ++ heterogeneous studies</vt:lpstr>
      <vt:lpstr>BATs in screening individuals for IBD Evidence is based on ++ heterogeneous studies</vt:lpstr>
      <vt:lpstr>BATs in screening individuals for IBD Evidence is based on ++ heterogeneous studies</vt:lpstr>
      <vt:lpstr>BATs in screening individuals for IBD Evidence is based on ++ heterogeneous studies</vt:lpstr>
      <vt:lpstr>BATs in screening individuals for IBD ASH/ISTH/NHF/WFH Guidelines VWD Diagnosis</vt:lpstr>
      <vt:lpstr>BATs in screening individuals for IBD ASH/ISTH/NHF/WFH Guidelines VWD Diagnosis</vt:lpstr>
      <vt:lpstr>BATs in screening individuals for IBD Evidence is based on small studies</vt:lpstr>
      <vt:lpstr>BATs in screening individuals for IBD Evidence is based on small studies</vt:lpstr>
      <vt:lpstr>Potential Clinical Uses of BATs</vt:lpstr>
      <vt:lpstr>BATs in screening individuals for IBD  Practical issues in a primary care setting</vt:lpstr>
      <vt:lpstr>BATs in screening individuals for IBD  Practical issues in a primary care setting</vt:lpstr>
      <vt:lpstr>BATs in screening individuals for IBD  Practical issues in a primary care setting</vt:lpstr>
      <vt:lpstr>Sufficient evidence for use of BATs in clinical practice? Not yet!</vt:lpstr>
      <vt:lpstr>Sufficient evidence for use of BATs in clinical practice? Not yet!</vt:lpstr>
      <vt:lpstr>Thank you </vt:lpstr>
    </vt:vector>
  </TitlesOfParts>
  <Company>RCSI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Dearbhla Doherty</dc:creator>
  <cp:lastModifiedBy>Dearbhla Doherty</cp:lastModifiedBy>
  <cp:revision>846</cp:revision>
  <dcterms:created xsi:type="dcterms:W3CDTF">2022-01-13T11:23:42Z</dcterms:created>
  <dcterms:modified xsi:type="dcterms:W3CDTF">2023-11-03T14:56:16Z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0x010100858081941F21CF4B937FCF08B93129D6</vt:lpwstr>
  </property>
  <property fmtid="{D5CDD505-2E9C-101B-9397-08002B2CF9AE}" pid="3" name="MediaServiceImageTags">
    <vt:lpwstr/>
  </property>
</Properties>
</file>